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notesSlides/notesSlide1.xml" ContentType="application/vnd.openxmlformats-officedocument.presentationml.notesSlide+xml"/>
  <Override PartName="/ppt/media/image5.jpeg" ContentType="image/jpeg"/>
  <Override PartName="/ppt/notesSlides/notesSlide2.xml" ContentType="application/vnd.openxmlformats-officedocument.presentationml.notesSlide+xml"/>
  <Override PartName="/ppt/media/image6.jpeg" ContentType="image/jpeg"/>
  <Override PartName="/ppt/media/media1.mp4" ContentType="video/unknown"/>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media2.mp4" ContentType="video/unknown"/>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7.jpeg" ContentType="image/jpeg"/>
  <Override PartName="/ppt/media/image8.jpeg" ContentType="image/jpeg"/>
  <Override PartName="/ppt/media/media3.mp4" ContentType="video/unknown"/>
  <Override PartName="/ppt/notesSlides/notesSlide9.xml" ContentType="application/vnd.openxmlformats-officedocument.presentationml.notesSlide+xml"/>
  <Override PartName="/ppt/media/image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1pPr>
    <a:lvl2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2pPr>
    <a:lvl3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3pPr>
    <a:lvl4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4pPr>
    <a:lvl5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5pPr>
    <a:lvl6pPr marL="0" marR="0" indent="22860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6pPr>
    <a:lvl7pPr marL="0" marR="0" indent="27432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7pPr>
    <a:lvl8pPr marL="0" marR="0" indent="32004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8pPr>
    <a:lvl9pPr marL="0" marR="0" indent="365760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Graphik"/>
          <a:ea typeface="Graphik"/>
          <a:cs typeface="Graphik"/>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
          <a:latin typeface="Graphik"/>
          <a:ea typeface="Graphik"/>
          <a:cs typeface="Graphik"/>
        </a:font>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
          <a:latin typeface="Graphik"/>
          <a:ea typeface="Graphik"/>
          <a:cs typeface="Graphik"/>
        </a:font>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rgbClr val="00A1FF"/>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
          <a:latin typeface="Graphik"/>
          <a:ea typeface="Graphik"/>
          <a:cs typeface="Graphik"/>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solidFill>
        </a:fill>
      </a:tcStyle>
    </a:band2H>
    <a:firstCol>
      <a:tcTxStyle b="off" i="off">
        <a:font>
          <a:latin typeface="Graphik Medium"/>
          <a:ea typeface="Graphik Medium"/>
          <a:cs typeface="Graphik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13B100"/>
          </a:solidFill>
        </a:fill>
      </a:tcStyle>
    </a:firstCol>
    <a:lastRow>
      <a:tcTxStyle b="off" i="off">
        <a:font>
          <a:latin typeface="Graphik"/>
          <a:ea typeface="Graphik"/>
          <a:cs typeface="Graphik"/>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Graphik Medium"/>
          <a:ea typeface="Graphik Medium"/>
          <a:cs typeface="Graphik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3">
              <a:hueOff val="552055"/>
              <a:lumOff val="-12548"/>
            </a:schemeClr>
          </a:solidFill>
        </a:fill>
      </a:tcStyle>
    </a:firstRow>
  </a:tblStyle>
  <a:tblStyle styleId="{CF821DB8-F4EB-4A41-A1BA-3FCAFE7338EE}" styleName="">
    <a:tblBg/>
    <a:wholeTbl>
      <a:tcTxStyle b="off" i="off">
        <a:font>
          <a:latin typeface="Graphik"/>
          <a:ea typeface="Graphik"/>
          <a:cs typeface="Graphik"/>
        </a:font>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solidFill>
        </a:fill>
      </a:tcStyle>
    </a:band2H>
    <a:firstCol>
      <a:tcTxStyle b="off" i="off">
        <a:font>
          <a:latin typeface="Graphik Medium"/>
          <a:ea typeface="Graphik Medium"/>
          <a:cs typeface="Graphik Medium"/>
        </a:font>
        <a:srgbClr val="000000"/>
      </a:tcTxStyle>
      <a:tcStyle>
        <a:tcBdr>
          <a:left>
            <a:ln w="12700" cap="flat">
              <a:solidFill>
                <a:srgbClr val="E3E5E8"/>
              </a:solidFill>
              <a:prstDash val="solid"/>
              <a:miter lim="400000"/>
            </a:ln>
          </a:left>
          <a:right>
            <a:ln w="254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Graphik Medium"/>
          <a:ea typeface="Graphik Medium"/>
          <a:cs typeface="Graphik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
          <a:latin typeface="Graphik"/>
          <a:ea typeface="Graphik"/>
          <a:cs typeface="Graphik"/>
        </a:font>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b="def" i="def"/>
      <a:tcStyle>
        <a:tcBdr/>
        <a:fill>
          <a:solidFill>
            <a:srgbClr val="747676"/>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
          <a:latin typeface="Graphik"/>
          <a:ea typeface="Graphik"/>
          <a:cs typeface="Graphik"/>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64646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04" name="Shape 304"/>
          <p:cNvSpPr/>
          <p:nvPr>
            <p:ph type="sldImg"/>
          </p:nvPr>
        </p:nvSpPr>
        <p:spPr>
          <a:xfrm>
            <a:off x="1143000" y="685800"/>
            <a:ext cx="4572000" cy="3429000"/>
          </a:xfrm>
          <a:prstGeom prst="rect">
            <a:avLst/>
          </a:prstGeom>
        </p:spPr>
        <p:txBody>
          <a:bodyPr/>
          <a:lstStyle/>
          <a:p>
            <a:pPr/>
          </a:p>
        </p:txBody>
      </p:sp>
      <p:sp>
        <p:nvSpPr>
          <p:cNvPr id="305" name="Shape 30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1" name="Shape 341"/>
          <p:cNvSpPr/>
          <p:nvPr>
            <p:ph type="sldImg"/>
          </p:nvPr>
        </p:nvSpPr>
        <p:spPr>
          <a:prstGeom prst="rect">
            <a:avLst/>
          </a:prstGeom>
        </p:spPr>
        <p:txBody>
          <a:bodyPr/>
          <a:lstStyle/>
          <a:p>
            <a:pPr/>
          </a:p>
        </p:txBody>
      </p:sp>
      <p:sp>
        <p:nvSpPr>
          <p:cNvPr id="342" name="Shape 342"/>
          <p:cNvSpPr/>
          <p:nvPr>
            <p:ph type="body" sz="quarter" idx="1"/>
          </p:nvPr>
        </p:nvSpPr>
        <p:spPr>
          <a:prstGeom prst="rect">
            <a:avLst/>
          </a:prstGeom>
        </p:spPr>
        <p:txBody>
          <a:bodyPr/>
          <a:lstStyle>
            <a:lvl1pPr defTabSz="1295400">
              <a:lnSpc>
                <a:spcPct val="100000"/>
              </a:lnSpc>
              <a:buClr>
                <a:srgbClr val="000000"/>
              </a:buClr>
              <a:buFont typeface="Calibri"/>
              <a:defRPr sz="2500">
                <a:uFill>
                  <a:solidFill>
                    <a:srgbClr val="000000"/>
                  </a:solidFill>
                </a:uFill>
                <a:latin typeface="Calibri"/>
                <a:ea typeface="Calibri"/>
                <a:cs typeface="Calibri"/>
                <a:sym typeface="Calibri"/>
              </a:defRPr>
            </a:lvl1pPr>
          </a:lstStyle>
          <a:p>
            <a:pPr/>
            <a:r>
              <a:t>The story of how those children got those computers really begins forty three years ago, in 1967, when a learning theorist named Seymour Papert suggested that every child in the world should have their own computer for learning.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lvl1pPr defTabSz="1295400">
              <a:lnSpc>
                <a:spcPct val="100000"/>
              </a:lnSpc>
              <a:buClr>
                <a:srgbClr val="000000"/>
              </a:buClr>
              <a:buFont typeface="Calibri"/>
              <a:defRPr sz="2100">
                <a:uFill>
                  <a:solidFill>
                    <a:srgbClr val="000000"/>
                  </a:solidFill>
                </a:uFill>
                <a:latin typeface="Calibri"/>
                <a:ea typeface="Calibri"/>
                <a:cs typeface="Calibri"/>
                <a:sym typeface="Calibri"/>
              </a:defRPr>
            </a:lvl1pPr>
          </a:lstStyle>
          <a:p>
            <a:pPr/>
            <a:r>
              <a:t>Forty three years later, the idea is still crazy, but it is happening in many parts of the world, thanks to the effort of people like Papert and of his friend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Shape 369"/>
          <p:cNvSpPr/>
          <p:nvPr>
            <p:ph type="sldImg"/>
          </p:nvPr>
        </p:nvSpPr>
        <p:spPr>
          <a:prstGeom prst="rect">
            <a:avLst/>
          </a:prstGeom>
        </p:spPr>
        <p:txBody>
          <a:bodyPr/>
          <a:lstStyle/>
          <a:p>
            <a:pPr/>
          </a:p>
        </p:txBody>
      </p:sp>
      <p:sp>
        <p:nvSpPr>
          <p:cNvPr id="370" name="Shape 370"/>
          <p:cNvSpPr/>
          <p:nvPr>
            <p:ph type="body" sz="quarter" idx="1"/>
          </p:nvPr>
        </p:nvSpPr>
        <p:spPr>
          <a:prstGeom prst="rect">
            <a:avLst/>
          </a:prstGeom>
        </p:spPr>
        <p:txBody>
          <a:bodyPr/>
          <a:lstStyle/>
          <a:p>
            <a:pPr>
              <a:lnSpc>
                <a:spcPct val="100000"/>
              </a:lnSpc>
              <a:defRPr sz="1300">
                <a:latin typeface="Arial"/>
                <a:ea typeface="Arial"/>
                <a:cs typeface="Arial"/>
                <a:sym typeface="Arial"/>
              </a:defRPr>
            </a:pPr>
            <a:r>
              <a:t>called cheating is in school.</a:t>
            </a:r>
          </a:p>
          <a:p>
            <a:pPr>
              <a:lnSpc>
                <a:spcPct val="100000"/>
              </a:lnSpc>
              <a:defRPr sz="1300">
                <a:latin typeface="Arial"/>
                <a:ea typeface="Arial"/>
                <a:cs typeface="Arial"/>
                <a:sym typeface="Arial"/>
              </a:defRPr>
            </a:pPr>
            <a:r>
              <a:t>Sugar strives to bring out the positive potential of collaboration in school.) Learning</a:t>
            </a:r>
          </a:p>
          <a:p>
            <a:pPr>
              <a:lnSpc>
                <a:spcPct val="100000"/>
              </a:lnSpc>
              <a:defRPr sz="1300">
                <a:latin typeface="Arial"/>
                <a:ea typeface="Arial"/>
                <a:cs typeface="Arial"/>
                <a:sym typeface="Arial"/>
              </a:defRPr>
            </a:pPr>
            <a:r>
              <a:t>in a community lets every</a:t>
            </a:r>
          </a:p>
          <a:p>
            <a:pPr>
              <a:lnSpc>
                <a:spcPct val="100000"/>
              </a:lnSpc>
              <a:defRPr sz="1300">
                <a:latin typeface="Arial"/>
                <a:ea typeface="Arial"/>
                <a:cs typeface="Arial"/>
                <a:sym typeface="Arial"/>
              </a:defRPr>
            </a:pPr>
            <a:r>
              <a:t>child advance from simplicity to complexity in a natural way, because</a:t>
            </a:r>
          </a:p>
          <a:p>
            <a:pPr>
              <a:lnSpc>
                <a:spcPct val="100000"/>
              </a:lnSpc>
              <a:defRPr sz="1300">
                <a:latin typeface="Arial"/>
                <a:ea typeface="Arial"/>
                <a:cs typeface="Arial"/>
                <a:sym typeface="Arial"/>
              </a:defRPr>
            </a:pPr>
            <a:r>
              <a:t>every child has his or her</a:t>
            </a:r>
          </a:p>
          <a:p>
            <a:pPr>
              <a:lnSpc>
                <a:spcPct val="100000"/>
              </a:lnSpc>
              <a:defRPr sz="1300">
                <a:latin typeface="Arial"/>
                <a:ea typeface="Arial"/>
                <a:cs typeface="Arial"/>
                <a:sym typeface="Arial"/>
              </a:defRPr>
            </a:pPr>
            <a:r>
              <a:t>peers as scaffolding for advancement.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Shape 380"/>
          <p:cNvSpPr/>
          <p:nvPr>
            <p:ph type="sldImg"/>
          </p:nvPr>
        </p:nvSpPr>
        <p:spPr>
          <a:prstGeom prst="rect">
            <a:avLst/>
          </a:prstGeom>
        </p:spPr>
        <p:txBody>
          <a:bodyPr/>
          <a:lstStyle/>
          <a:p>
            <a:pPr/>
          </a:p>
        </p:txBody>
      </p:sp>
      <p:sp>
        <p:nvSpPr>
          <p:cNvPr id="381" name="Shape 381"/>
          <p:cNvSpPr/>
          <p:nvPr>
            <p:ph type="body" sz="quarter" idx="1"/>
          </p:nvPr>
        </p:nvSpPr>
        <p:spPr>
          <a:prstGeom prst="rect">
            <a:avLst/>
          </a:prstGeom>
        </p:spPr>
        <p:txBody>
          <a:bodyPr/>
          <a:lstStyle/>
          <a:p>
            <a:pPr defTabSz="1295400">
              <a:lnSpc>
                <a:spcPct val="100000"/>
              </a:lnSpc>
              <a:defRPr sz="1400">
                <a:uFill>
                  <a:solidFill>
                    <a:srgbClr val="000000"/>
                  </a:solidFill>
                </a:uFill>
                <a:latin typeface="Calibri"/>
                <a:ea typeface="Calibri"/>
                <a:cs typeface="Calibri"/>
                <a:sym typeface="Calibri"/>
              </a:defRPr>
            </a:pPr>
            <a:r>
              <a:t>Programar con un lugar para hacer y re-hacer</a:t>
            </a:r>
          </a:p>
          <a:p>
            <a:pPr defTabSz="1295400">
              <a:lnSpc>
                <a:spcPct val="100000"/>
              </a:lnSpc>
              <a:defRPr sz="1400">
                <a:uFill>
                  <a:solidFill>
                    <a:srgbClr val="000000"/>
                  </a:solidFill>
                </a:uFill>
                <a:latin typeface="Calibri"/>
                <a:ea typeface="Calibri"/>
                <a:cs typeface="Calibri"/>
                <a:sym typeface="Calibri"/>
              </a:defRPr>
            </a:pPr>
            <a:r>
              <a:rPr>
                <a:latin typeface="Arial"/>
                <a:ea typeface="Arial"/>
                <a:cs typeface="Arial"/>
                <a:sym typeface="Arial"/>
              </a:rPr>
              <a:t>to learn with the machine and software but also</a:t>
            </a:r>
            <a:endParaRPr>
              <a:latin typeface="Arial"/>
              <a:ea typeface="Arial"/>
              <a:cs typeface="Arial"/>
              <a:sym typeface="Arial"/>
            </a:endParaRPr>
          </a:p>
          <a:p>
            <a:pPr>
              <a:lnSpc>
                <a:spcPct val="100000"/>
              </a:lnSpc>
              <a:defRPr sz="1400">
                <a:latin typeface="Arial"/>
                <a:ea typeface="Arial"/>
                <a:cs typeface="Arial"/>
                <a:sym typeface="Arial"/>
              </a:defRPr>
            </a:pPr>
            <a:r>
              <a:t>to manipulate and</a:t>
            </a:r>
          </a:p>
          <a:p>
            <a:pPr>
              <a:lnSpc>
                <a:spcPct val="100000"/>
              </a:lnSpc>
              <a:defRPr sz="1400">
                <a:latin typeface="Arial"/>
                <a:ea typeface="Arial"/>
                <a:cs typeface="Arial"/>
                <a:sym typeface="Arial"/>
              </a:defRPr>
            </a:pPr>
            <a:r>
              <a:t>change the software and hardware itself opens the door to learning</a:t>
            </a:r>
          </a:p>
          <a:p>
            <a:pPr>
              <a:lnSpc>
                <a:spcPct val="100000"/>
              </a:lnSpc>
              <a:defRPr sz="1400">
                <a:latin typeface="Arial"/>
                <a:ea typeface="Arial"/>
                <a:cs typeface="Arial"/>
                <a:sym typeface="Arial"/>
              </a:defRPr>
            </a:pPr>
            <a:r>
              <a:t>lessons far more important</a:t>
            </a:r>
          </a:p>
          <a:p>
            <a:pPr>
              <a:lnSpc>
                <a:spcPct val="100000"/>
              </a:lnSpc>
              <a:defRPr sz="1400">
                <a:latin typeface="Arial"/>
                <a:ea typeface="Arial"/>
                <a:cs typeface="Arial"/>
                <a:sym typeface="Arial"/>
              </a:defRPr>
            </a:pPr>
            <a:r>
              <a:t>than those necessary to pass a test. It leads children to the</a:t>
            </a:r>
          </a:p>
          <a:p>
            <a:pPr>
              <a:lnSpc>
                <a:spcPct val="100000"/>
              </a:lnSpc>
              <a:defRPr sz="1400">
                <a:latin typeface="Arial"/>
                <a:ea typeface="Arial"/>
                <a:cs typeface="Arial"/>
                <a:sym typeface="Arial"/>
              </a:defRPr>
            </a:pPr>
            <a:r>
              <a:t>discovery that they are authentic</a:t>
            </a:r>
          </a:p>
          <a:p>
            <a:pPr>
              <a:lnSpc>
                <a:spcPct val="100000"/>
              </a:lnSpc>
              <a:defRPr sz="1400">
                <a:latin typeface="Arial"/>
                <a:ea typeface="Arial"/>
                <a:cs typeface="Arial"/>
                <a:sym typeface="Arial"/>
              </a:defRPr>
            </a:pPr>
            <a:r>
              <a:t>problem-solvers in the real world.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Shape 389"/>
          <p:cNvSpPr/>
          <p:nvPr>
            <p:ph type="sldImg"/>
          </p:nvPr>
        </p:nvSpPr>
        <p:spPr>
          <a:prstGeom prst="rect">
            <a:avLst/>
          </a:prstGeom>
        </p:spPr>
        <p:txBody>
          <a:bodyPr/>
          <a:lstStyle/>
          <a:p>
            <a:pPr/>
          </a:p>
        </p:txBody>
      </p:sp>
      <p:sp>
        <p:nvSpPr>
          <p:cNvPr id="390" name="Shape 390"/>
          <p:cNvSpPr/>
          <p:nvPr>
            <p:ph type="body" sz="quarter" idx="1"/>
          </p:nvPr>
        </p:nvSpPr>
        <p:spPr>
          <a:prstGeom prst="rect">
            <a:avLst/>
          </a:prstGeom>
        </p:spPr>
        <p:txBody>
          <a:bodyPr/>
          <a:lstStyle/>
          <a:p>
            <a:pPr>
              <a:lnSpc>
                <a:spcPct val="100000"/>
              </a:lnSpc>
              <a:defRPr sz="1400">
                <a:latin typeface="Arial"/>
                <a:ea typeface="Arial"/>
                <a:cs typeface="Arial"/>
                <a:sym typeface="Arial"/>
              </a:defRPr>
            </a:pPr>
            <a:r>
              <a:t>collaborative learning - components of a strategy to expose children to multiple approachesto solving a problem. </a:t>
            </a:r>
          </a:p>
          <a:p>
            <a:pPr>
              <a:lnSpc>
                <a:spcPct val="100000"/>
              </a:lnSpc>
              <a:defRPr sz="1400">
                <a:latin typeface="Arial"/>
                <a:ea typeface="Arial"/>
                <a:cs typeface="Arial"/>
                <a:sym typeface="Arial"/>
              </a:defRPr>
            </a:pPr>
            <a:r>
              <a:t>multiple ways to solve problems </a:t>
            </a:r>
          </a:p>
          <a:p>
            <a:pPr>
              <a:lnSpc>
                <a:spcPct val="100000"/>
              </a:lnSpc>
              <a:defRPr sz="1400">
                <a:latin typeface="Arial"/>
                <a:ea typeface="Arial"/>
                <a:cs typeface="Arial"/>
                <a:sym typeface="Arial"/>
              </a:defRPr>
            </a:pPr>
            <a:r>
              <a:t>Marvin Minsky “Until you understand something more than one way, you don't really understand it.”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4" name="Shape 394"/>
          <p:cNvSpPr/>
          <p:nvPr>
            <p:ph type="sldImg"/>
          </p:nvPr>
        </p:nvSpPr>
        <p:spPr>
          <a:prstGeom prst="rect">
            <a:avLst/>
          </a:prstGeom>
        </p:spPr>
        <p:txBody>
          <a:bodyPr/>
          <a:lstStyle/>
          <a:p>
            <a:pPr/>
          </a:p>
        </p:txBody>
      </p:sp>
      <p:sp>
        <p:nvSpPr>
          <p:cNvPr id="395" name="Shape 395"/>
          <p:cNvSpPr/>
          <p:nvPr>
            <p:ph type="body" sz="quarter" idx="1"/>
          </p:nvPr>
        </p:nvSpPr>
        <p:spPr>
          <a:prstGeom prst="rect">
            <a:avLst/>
          </a:prstGeom>
        </p:spPr>
        <p:txBody>
          <a:bodyPr/>
          <a:lstStyle/>
          <a:p>
            <a:pPr>
              <a:lnSpc>
                <a:spcPct val="100000"/>
              </a:lnSpc>
              <a:defRPr>
                <a:latin typeface="Arial"/>
                <a:ea typeface="Arial"/>
                <a:cs typeface="Arial"/>
                <a:sym typeface="Arial"/>
              </a:defRPr>
            </a:pPr>
            <a:r>
              <a:t>“You learn things through doing, so if you want more</a:t>
            </a:r>
          </a:p>
          <a:p>
            <a:pPr>
              <a:lnSpc>
                <a:spcPct val="100000"/>
              </a:lnSpc>
              <a:defRPr>
                <a:latin typeface="Arial"/>
                <a:ea typeface="Arial"/>
                <a:cs typeface="Arial"/>
                <a:sym typeface="Arial"/>
              </a:defRPr>
            </a:pPr>
            <a:r>
              <a:t>learning, you want more</a:t>
            </a:r>
          </a:p>
          <a:p>
            <a:pPr>
              <a:lnSpc>
                <a:spcPct val="100000"/>
              </a:lnSpc>
              <a:defRPr>
                <a:latin typeface="Arial"/>
                <a:ea typeface="Arial"/>
                <a:cs typeface="Arial"/>
                <a:sym typeface="Arial"/>
              </a:defRPr>
            </a:pPr>
            <a:r>
              <a:t>doing.”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Shape 403"/>
          <p:cNvSpPr/>
          <p:nvPr>
            <p:ph type="sldImg"/>
          </p:nvPr>
        </p:nvSpPr>
        <p:spPr>
          <a:prstGeom prst="rect">
            <a:avLst/>
          </a:prstGeom>
        </p:spPr>
        <p:txBody>
          <a:bodyPr/>
          <a:lstStyle/>
          <a:p>
            <a:pPr/>
          </a:p>
        </p:txBody>
      </p:sp>
      <p:sp>
        <p:nvSpPr>
          <p:cNvPr id="404" name="Shape 404"/>
          <p:cNvSpPr/>
          <p:nvPr>
            <p:ph type="body" sz="quarter" idx="1"/>
          </p:nvPr>
        </p:nvSpPr>
        <p:spPr>
          <a:prstGeom prst="rect">
            <a:avLst/>
          </a:prstGeom>
        </p:spPr>
        <p:txBody>
          <a:bodyPr/>
          <a:lstStyle/>
          <a:p>
            <a:pPr>
              <a:lnSpc>
                <a:spcPct val="100000"/>
              </a:lnSpc>
              <a:defRPr sz="1400">
                <a:latin typeface="Arial"/>
                <a:ea typeface="Arial"/>
                <a:cs typeface="Arial"/>
                <a:sym typeface="Arial"/>
              </a:defRPr>
            </a:pPr>
            <a:r>
              <a:t>education done to the student. </a:t>
            </a:r>
          </a:p>
          <a:p>
            <a:pPr>
              <a:lnSpc>
                <a:spcPct val="100000"/>
              </a:lnSpc>
              <a:defRPr sz="1400">
                <a:latin typeface="Arial"/>
                <a:ea typeface="Arial"/>
                <a:cs typeface="Arial"/>
                <a:sym typeface="Arial"/>
              </a:defRPr>
            </a:pPr>
            <a:r>
              <a:t>alternative to passively knowledge:</a:t>
            </a:r>
          </a:p>
          <a:p>
            <a:pPr>
              <a:lnSpc>
                <a:spcPct val="100000"/>
              </a:lnSpc>
              <a:defRPr sz="1400">
                <a:latin typeface="Arial"/>
                <a:ea typeface="Arial"/>
                <a:cs typeface="Arial"/>
                <a:sym typeface="Arial"/>
              </a:defRPr>
            </a:pPr>
            <a:r>
              <a:t>Sugar - appropriate knowledge by putting it to work on problems that are meaningful to them. </a:t>
            </a:r>
          </a:p>
          <a:p>
            <a:pPr>
              <a:lnSpc>
                <a:spcPct val="100000"/>
              </a:lnSpc>
              <a:defRPr sz="1400">
                <a:latin typeface="Arial"/>
                <a:ea typeface="Arial"/>
                <a:cs typeface="Arial"/>
                <a:sym typeface="Arial"/>
              </a:defRPr>
            </a:pPr>
            <a:r>
              <a:t>As a consequence, learning is something done by the student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9" name="Shape 409"/>
          <p:cNvSpPr/>
          <p:nvPr>
            <p:ph type="sldImg"/>
          </p:nvPr>
        </p:nvSpPr>
        <p:spPr>
          <a:prstGeom prst="rect">
            <a:avLst/>
          </a:prstGeom>
        </p:spPr>
        <p:txBody>
          <a:bodyPr/>
          <a:lstStyle/>
          <a:p>
            <a:pPr/>
          </a:p>
        </p:txBody>
      </p:sp>
      <p:sp>
        <p:nvSpPr>
          <p:cNvPr id="410" name="Shape 410"/>
          <p:cNvSpPr/>
          <p:nvPr>
            <p:ph type="body" sz="quarter" idx="1"/>
          </p:nvPr>
        </p:nvSpPr>
        <p:spPr>
          <a:prstGeom prst="rect">
            <a:avLst/>
          </a:prstGeom>
        </p:spPr>
        <p:txBody>
          <a:bodyPr/>
          <a:lstStyle>
            <a:lvl1pPr defTabSz="1295400">
              <a:lnSpc>
                <a:spcPct val="100000"/>
              </a:lnSpc>
              <a:buClr>
                <a:srgbClr val="000000"/>
              </a:buClr>
              <a:buFont typeface="Arial"/>
              <a:defRPr sz="2500">
                <a:uFill>
                  <a:solidFill>
                    <a:srgbClr val="000000"/>
                  </a:solidFill>
                </a:uFill>
                <a:latin typeface="Arial"/>
                <a:ea typeface="Arial"/>
                <a:cs typeface="Arial"/>
                <a:sym typeface="Arial"/>
              </a:defRPr>
            </a:lvl1pPr>
          </a:lstStyle>
          <a:p>
            <a:pPr>
              <a:defRPr>
                <a:latin typeface="Calibri"/>
                <a:ea typeface="Calibri"/>
                <a:cs typeface="Calibri"/>
                <a:sym typeface="Calibri"/>
              </a:defRPr>
            </a:pPr>
            <a:r>
              <a:rPr>
                <a:latin typeface="Arial"/>
                <a:ea typeface="Arial"/>
                <a:cs typeface="Arial"/>
                <a:sym typeface="Arial"/>
              </a:rPr>
              <a:t>We continue teaching, rather than helping children learn and also learn-how-to-learn. A professor hammering abstract formulas of knowledge to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8" name="Shape 478"/>
          <p:cNvSpPr/>
          <p:nvPr>
            <p:ph type="sldImg"/>
          </p:nvPr>
        </p:nvSpPr>
        <p:spPr>
          <a:prstGeom prst="rect">
            <a:avLst/>
          </a:prstGeom>
        </p:spPr>
        <p:txBody>
          <a:bodyPr/>
          <a:lstStyle/>
          <a:p>
            <a:pPr/>
          </a:p>
        </p:txBody>
      </p:sp>
      <p:sp>
        <p:nvSpPr>
          <p:cNvPr id="479" name="Shape 479"/>
          <p:cNvSpPr/>
          <p:nvPr>
            <p:ph type="body" sz="quarter" idx="1"/>
          </p:nvPr>
        </p:nvSpPr>
        <p:spPr>
          <a:prstGeom prst="rect">
            <a:avLst/>
          </a:prstGeom>
        </p:spPr>
        <p:txBody>
          <a:bodyPr/>
          <a:lstStyle/>
          <a:p>
            <a:pPr>
              <a:lnSpc>
                <a:spcPct val="100000"/>
              </a:lnSpc>
              <a:defRPr sz="1300">
                <a:latin typeface="Arial"/>
                <a:ea typeface="Arial"/>
                <a:cs typeface="Arial"/>
                <a:sym typeface="Arial"/>
              </a:defRPr>
            </a:pPr>
            <a:r>
              <a:t>“the teacher not impose</a:t>
            </a:r>
          </a:p>
          <a:p>
            <a:pPr>
              <a:lnSpc>
                <a:spcPct val="100000"/>
              </a:lnSpc>
              <a:defRPr sz="1300">
                <a:latin typeface="Arial"/>
                <a:ea typeface="Arial"/>
                <a:cs typeface="Arial"/>
                <a:sym typeface="Arial"/>
              </a:defRPr>
            </a:pPr>
            <a:r>
              <a:t>but a member of the community to</a:t>
            </a:r>
          </a:p>
          <a:p>
            <a:pPr>
              <a:lnSpc>
                <a:spcPct val="100000"/>
              </a:lnSpc>
              <a:defRPr sz="1300">
                <a:latin typeface="Arial"/>
                <a:ea typeface="Arial"/>
                <a:cs typeface="Arial"/>
                <a:sym typeface="Arial"/>
              </a:defRPr>
            </a:pPr>
            <a:r>
              <a:t>select the influences affect the child a</a:t>
            </a:r>
            <a:r>
              <a:rPr sz="1600"/>
              <a:t> The core idea driving Sugar development was the notion that children</a:t>
            </a:r>
            <a:endParaRPr sz="1600"/>
          </a:p>
          <a:p>
            <a:pPr>
              <a:lnSpc>
                <a:spcPct val="100000"/>
              </a:lnSpc>
              <a:defRPr sz="1200">
                <a:latin typeface="Arial"/>
                <a:ea typeface="Arial"/>
                <a:cs typeface="Arial"/>
                <a:sym typeface="Arial"/>
              </a:defRPr>
            </a:pPr>
            <a:r>
              <a:t>and their teachers</a:t>
            </a:r>
          </a:p>
          <a:p>
            <a:pPr>
              <a:lnSpc>
                <a:spcPct val="100000"/>
              </a:lnSpc>
              <a:defRPr sz="1200">
                <a:latin typeface="Arial"/>
                <a:ea typeface="Arial"/>
                <a:cs typeface="Arial"/>
                <a:sym typeface="Arial"/>
              </a:defRPr>
            </a:pPr>
            <a:r>
              <a:t>can do more than just use a computer for information access; they can</a:t>
            </a:r>
          </a:p>
          <a:p>
            <a:pPr>
              <a:lnSpc>
                <a:spcPct val="100000"/>
              </a:lnSpc>
              <a:defRPr sz="1200">
                <a:latin typeface="Arial"/>
                <a:ea typeface="Arial"/>
                <a:cs typeface="Arial"/>
                <a:sym typeface="Arial"/>
              </a:defRPr>
            </a:pPr>
            <a:r>
              <a:t>use the computer as a</a:t>
            </a:r>
          </a:p>
          <a:p>
            <a:pPr>
              <a:lnSpc>
                <a:spcPct val="100000"/>
              </a:lnSpc>
              <a:defRPr sz="1200">
                <a:latin typeface="Arial"/>
                <a:ea typeface="Arial"/>
                <a:cs typeface="Arial"/>
                <a:sym typeface="Arial"/>
              </a:defRPr>
            </a:pPr>
            <a:r>
              <a:t>“thing to think with” to spark conceptual understanding, process, and</a:t>
            </a:r>
          </a:p>
          <a:p>
            <a:pPr>
              <a:lnSpc>
                <a:spcPct val="100000"/>
              </a:lnSpc>
              <a:defRPr sz="1200">
                <a:latin typeface="Arial"/>
                <a:ea typeface="Arial"/>
                <a:cs typeface="Arial"/>
                <a:sym typeface="Arial"/>
              </a:defRPr>
            </a:pPr>
            <a:r>
              <a:t>reasoning skills.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Título de presentación"/>
          <p:cNvSpPr txBox="1"/>
          <p:nvPr>
            <p:ph type="title" hasCustomPrompt="1"/>
          </p:nvPr>
        </p:nvSpPr>
        <p:spPr>
          <a:xfrm>
            <a:off x="1270000" y="3289300"/>
            <a:ext cx="21844000" cy="3879454"/>
          </a:xfrm>
          <a:prstGeom prst="rect">
            <a:avLst/>
          </a:prstGeom>
        </p:spPr>
        <p:txBody>
          <a:bodyPr/>
          <a:lstStyle>
            <a:lvl1pPr defTabSz="2438338">
              <a:lnSpc>
                <a:spcPct val="90000"/>
              </a:lnSpc>
              <a:defRPr spc="-348" sz="11600">
                <a:gradFill flip="none" rotWithShape="1">
                  <a:gsLst>
                    <a:gs pos="0">
                      <a:srgbClr val="00E8FF"/>
                    </a:gs>
                    <a:gs pos="100000">
                      <a:srgbClr val="FF00F7"/>
                    </a:gs>
                  </a:gsLst>
                  <a:lin ang="3967761" scaled="0"/>
                </a:gradFill>
              </a:defRPr>
            </a:lvl1pPr>
          </a:lstStyle>
          <a:p>
            <a:pPr/>
            <a:r>
              <a:t>Título de presentación</a:t>
            </a:r>
          </a:p>
        </p:txBody>
      </p:sp>
      <p:sp>
        <p:nvSpPr>
          <p:cNvPr id="12" name="Autor y fecha"/>
          <p:cNvSpPr txBox="1"/>
          <p:nvPr>
            <p:ph type="body" sz="quarter" idx="21" hasCustomPrompt="1"/>
          </p:nvPr>
        </p:nvSpPr>
        <p:spPr>
          <a:xfrm>
            <a:off x="1270000" y="12160429"/>
            <a:ext cx="21844000" cy="694056"/>
          </a:xfrm>
          <a:prstGeom prst="rect">
            <a:avLst/>
          </a:prstGeom>
        </p:spPr>
        <p:txBody>
          <a:bodyPr/>
          <a:lstStyle>
            <a:lvl1pPr marL="0" indent="0" algn="ctr" defTabSz="825500">
              <a:spcBef>
                <a:spcPts val="0"/>
              </a:spcBef>
              <a:buClrTx/>
              <a:buSzTx/>
              <a:buNone/>
              <a:defRPr sz="3500">
                <a:solidFill>
                  <a:srgbClr val="D5D5D5"/>
                </a:solidFill>
                <a:latin typeface="Graphik Medium"/>
                <a:ea typeface="Graphik Medium"/>
                <a:cs typeface="Graphik Medium"/>
                <a:sym typeface="Graphik Medium"/>
              </a:defRPr>
            </a:lvl1pPr>
          </a:lstStyle>
          <a:p>
            <a:pPr/>
            <a:r>
              <a:t>Autor y fecha</a:t>
            </a:r>
          </a:p>
        </p:txBody>
      </p:sp>
      <p:sp>
        <p:nvSpPr>
          <p:cNvPr id="13" name="Nivel de texto 1…"/>
          <p:cNvSpPr txBox="1"/>
          <p:nvPr>
            <p:ph type="body" sz="quarter" idx="1" hasCustomPrompt="1"/>
          </p:nvPr>
        </p:nvSpPr>
        <p:spPr>
          <a:xfrm>
            <a:off x="1270000" y="6985000"/>
            <a:ext cx="21844000" cy="2512352"/>
          </a:xfrm>
          <a:prstGeom prst="rect">
            <a:avLst/>
          </a:prstGeom>
        </p:spPr>
        <p:txBody>
          <a:bodyPr/>
          <a:lstStyle>
            <a:lvl1pPr marL="0" indent="0" algn="ctr" defTabSz="825500">
              <a:spcBef>
                <a:spcPts val="0"/>
              </a:spcBef>
              <a:buClrTx/>
              <a:buSzTx/>
              <a:buNone/>
              <a:defRPr sz="6400">
                <a:solidFill>
                  <a:srgbClr val="D5D5D5"/>
                </a:solidFill>
                <a:latin typeface="Graphik Medium"/>
                <a:ea typeface="Graphik Medium"/>
                <a:cs typeface="Graphik Medium"/>
                <a:sym typeface="Graphik Medium"/>
              </a:defRPr>
            </a:lvl1pPr>
            <a:lvl2pPr marL="0" indent="0" algn="ctr" defTabSz="825500">
              <a:spcBef>
                <a:spcPts val="0"/>
              </a:spcBef>
              <a:buClrTx/>
              <a:buSzTx/>
              <a:buNone/>
              <a:defRPr sz="6400">
                <a:solidFill>
                  <a:srgbClr val="D5D5D5"/>
                </a:solidFill>
                <a:latin typeface="Graphik Medium"/>
                <a:ea typeface="Graphik Medium"/>
                <a:cs typeface="Graphik Medium"/>
                <a:sym typeface="Graphik Medium"/>
              </a:defRPr>
            </a:lvl2pPr>
            <a:lvl3pPr marL="0" indent="0" algn="ctr" defTabSz="825500">
              <a:spcBef>
                <a:spcPts val="0"/>
              </a:spcBef>
              <a:buClrTx/>
              <a:buSzTx/>
              <a:buNone/>
              <a:defRPr sz="6400">
                <a:solidFill>
                  <a:srgbClr val="D5D5D5"/>
                </a:solidFill>
                <a:latin typeface="Graphik Medium"/>
                <a:ea typeface="Graphik Medium"/>
                <a:cs typeface="Graphik Medium"/>
                <a:sym typeface="Graphik Medium"/>
              </a:defRPr>
            </a:lvl3pPr>
            <a:lvl4pPr marL="0" indent="0" algn="ctr" defTabSz="825500">
              <a:spcBef>
                <a:spcPts val="0"/>
              </a:spcBef>
              <a:buClrTx/>
              <a:buSzTx/>
              <a:buNone/>
              <a:defRPr sz="6400">
                <a:solidFill>
                  <a:srgbClr val="D5D5D5"/>
                </a:solidFill>
                <a:latin typeface="Graphik Medium"/>
                <a:ea typeface="Graphik Medium"/>
                <a:cs typeface="Graphik Medium"/>
                <a:sym typeface="Graphik Medium"/>
              </a:defRPr>
            </a:lvl4pPr>
            <a:lvl5pPr marL="0" indent="0" algn="ctr" defTabSz="825500">
              <a:spcBef>
                <a:spcPts val="0"/>
              </a:spcBef>
              <a:buClrTx/>
              <a:buSzTx/>
              <a:buNone/>
              <a:defRPr sz="6400">
                <a:solidFill>
                  <a:srgbClr val="D5D5D5"/>
                </a:solidFill>
                <a:latin typeface="Graphik Medium"/>
                <a:ea typeface="Graphik Medium"/>
                <a:cs typeface="Graphik Medium"/>
                <a:sym typeface="Graphik Medium"/>
              </a:defRPr>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98" name="Nivel de texto 1…"/>
          <p:cNvSpPr txBox="1"/>
          <p:nvPr>
            <p:ph type="body" sz="half" idx="1" hasCustomPrompt="1"/>
          </p:nvPr>
        </p:nvSpPr>
        <p:spPr>
          <a:xfrm>
            <a:off x="1270000" y="4546600"/>
            <a:ext cx="21844000" cy="4678065"/>
          </a:xfrm>
          <a:prstGeom prst="rect">
            <a:avLst/>
          </a:prstGeom>
        </p:spPr>
        <p:txBody>
          <a:bodyPr anchor="ctr"/>
          <a:lstStyle>
            <a:lvl1pPr marL="0" indent="0" algn="ctr">
              <a:spcBef>
                <a:spcPts val="0"/>
              </a:spcBef>
              <a:buClrTx/>
              <a:buSzTx/>
              <a:buNone/>
              <a:defRPr spc="-252" sz="8400">
                <a:gradFill flip="none" rotWithShape="1">
                  <a:gsLst>
                    <a:gs pos="0">
                      <a:srgbClr val="FFFFFF"/>
                    </a:gs>
                    <a:gs pos="100000">
                      <a:srgbClr val="929292"/>
                    </a:gs>
                  </a:gsLst>
                  <a:lin ang="5400000" scaled="0"/>
                </a:gradFill>
                <a:latin typeface="Graphik Medium"/>
                <a:ea typeface="Graphik Medium"/>
                <a:cs typeface="Graphik Medium"/>
                <a:sym typeface="Graphik Medium"/>
              </a:defRPr>
            </a:lvl1pPr>
            <a:lvl2pPr marL="0" indent="457200" algn="ctr">
              <a:spcBef>
                <a:spcPts val="0"/>
              </a:spcBef>
              <a:buClrTx/>
              <a:buSzTx/>
              <a:buNone/>
              <a:defRPr spc="-252" sz="8400">
                <a:gradFill flip="none" rotWithShape="1">
                  <a:gsLst>
                    <a:gs pos="0">
                      <a:srgbClr val="FFFFFF"/>
                    </a:gs>
                    <a:gs pos="100000">
                      <a:srgbClr val="929292"/>
                    </a:gs>
                  </a:gsLst>
                  <a:lin ang="5400000" scaled="0"/>
                </a:gradFill>
                <a:latin typeface="Graphik Medium"/>
                <a:ea typeface="Graphik Medium"/>
                <a:cs typeface="Graphik Medium"/>
                <a:sym typeface="Graphik Medium"/>
              </a:defRPr>
            </a:lvl2pPr>
            <a:lvl3pPr marL="0" indent="914400" algn="ctr">
              <a:spcBef>
                <a:spcPts val="0"/>
              </a:spcBef>
              <a:buClrTx/>
              <a:buSzTx/>
              <a:buNone/>
              <a:defRPr spc="-252" sz="8400">
                <a:gradFill flip="none" rotWithShape="1">
                  <a:gsLst>
                    <a:gs pos="0">
                      <a:srgbClr val="FFFFFF"/>
                    </a:gs>
                    <a:gs pos="100000">
                      <a:srgbClr val="929292"/>
                    </a:gs>
                  </a:gsLst>
                  <a:lin ang="5400000" scaled="0"/>
                </a:gradFill>
                <a:latin typeface="Graphik Medium"/>
                <a:ea typeface="Graphik Medium"/>
                <a:cs typeface="Graphik Medium"/>
                <a:sym typeface="Graphik Medium"/>
              </a:defRPr>
            </a:lvl3pPr>
            <a:lvl4pPr marL="0" indent="1371600" algn="ctr">
              <a:spcBef>
                <a:spcPts val="0"/>
              </a:spcBef>
              <a:buClrTx/>
              <a:buSzTx/>
              <a:buNone/>
              <a:defRPr spc="-252" sz="8400">
                <a:gradFill flip="none" rotWithShape="1">
                  <a:gsLst>
                    <a:gs pos="0">
                      <a:srgbClr val="FFFFFF"/>
                    </a:gs>
                    <a:gs pos="100000">
                      <a:srgbClr val="929292"/>
                    </a:gs>
                  </a:gsLst>
                  <a:lin ang="5400000" scaled="0"/>
                </a:gradFill>
                <a:latin typeface="Graphik Medium"/>
                <a:ea typeface="Graphik Medium"/>
                <a:cs typeface="Graphik Medium"/>
                <a:sym typeface="Graphik Medium"/>
              </a:defRPr>
            </a:lvl4pPr>
            <a:lvl5pPr marL="0" indent="1828800" algn="ctr">
              <a:spcBef>
                <a:spcPts val="0"/>
              </a:spcBef>
              <a:buClrTx/>
              <a:buSzTx/>
              <a:buNone/>
              <a:defRPr spc="-252" sz="8400">
                <a:gradFill flip="none" rotWithShape="1">
                  <a:gsLst>
                    <a:gs pos="0">
                      <a:srgbClr val="FFFFFF"/>
                    </a:gs>
                    <a:gs pos="100000">
                      <a:srgbClr val="929292"/>
                    </a:gs>
                  </a:gsLst>
                  <a:lin ang="5400000" scaled="0"/>
                </a:gradFill>
                <a:latin typeface="Graphik Medium"/>
                <a:ea typeface="Graphik Medium"/>
                <a:cs typeface="Graphik Medium"/>
                <a:sym typeface="Graphik Medium"/>
              </a:defRPr>
            </a:lvl5pPr>
          </a:lstStyle>
          <a:p>
            <a:pPr/>
            <a:r>
              <a:t>Declaración</a:t>
            </a:r>
          </a:p>
          <a:p>
            <a:pPr lvl="1"/>
            <a:r>
              <a:t/>
            </a:r>
          </a:p>
          <a:p>
            <a:pPr lvl="2"/>
            <a:r>
              <a:t/>
            </a:r>
          </a:p>
          <a:p>
            <a:pPr lvl="3"/>
            <a:r>
              <a:t/>
            </a:r>
          </a:p>
          <a:p>
            <a:pPr lvl="4"/>
            <a:r>
              <a:t/>
            </a:r>
          </a:p>
        </p:txBody>
      </p:sp>
      <p:sp>
        <p:nvSpPr>
          <p:cNvPr id="9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echo (grande)">
    <p:spTree>
      <p:nvGrpSpPr>
        <p:cNvPr id="1" name=""/>
        <p:cNvGrpSpPr/>
        <p:nvPr/>
      </p:nvGrpSpPr>
      <p:grpSpPr>
        <a:xfrm>
          <a:off x="0" y="0"/>
          <a:ext cx="0" cy="0"/>
          <a:chOff x="0" y="0"/>
          <a:chExt cx="0" cy="0"/>
        </a:xfrm>
      </p:grpSpPr>
      <p:sp>
        <p:nvSpPr>
          <p:cNvPr id="106" name="Nivel de texto 1…"/>
          <p:cNvSpPr txBox="1"/>
          <p:nvPr>
            <p:ph type="body" sz="half" idx="1" hasCustomPrompt="1"/>
          </p:nvPr>
        </p:nvSpPr>
        <p:spPr>
          <a:xfrm>
            <a:off x="1270000" y="3906096"/>
            <a:ext cx="21844000" cy="4488604"/>
          </a:xfrm>
          <a:prstGeom prst="rect">
            <a:avLst/>
          </a:prstGeom>
        </p:spPr>
        <p:txBody>
          <a:bodyPr anchor="b"/>
          <a:lstStyle>
            <a:lvl1pPr marL="0" indent="0" algn="ctr" defTabSz="2438338">
              <a:lnSpc>
                <a:spcPct val="80000"/>
              </a:lnSpc>
              <a:spcBef>
                <a:spcPts val="0"/>
              </a:spcBef>
              <a:buClrTx/>
              <a:buSzTx/>
              <a:buNone/>
              <a:defRPr spc="-448" sz="22400">
                <a:gradFill flip="none" rotWithShape="1">
                  <a:gsLst>
                    <a:gs pos="0">
                      <a:srgbClr val="00E8FF"/>
                    </a:gs>
                    <a:gs pos="100000">
                      <a:srgbClr val="FF00F7"/>
                    </a:gs>
                  </a:gsLst>
                  <a:lin ang="3967761" scaled="0"/>
                </a:gradFill>
                <a:latin typeface="+mn-lt"/>
                <a:ea typeface="+mn-ea"/>
                <a:cs typeface="+mn-cs"/>
                <a:sym typeface="Graphik Semibold"/>
              </a:defRPr>
            </a:lvl1pPr>
            <a:lvl2pPr marL="0" indent="457200" algn="ctr" defTabSz="2438338">
              <a:lnSpc>
                <a:spcPct val="80000"/>
              </a:lnSpc>
              <a:spcBef>
                <a:spcPts val="0"/>
              </a:spcBef>
              <a:buClrTx/>
              <a:buSzTx/>
              <a:buNone/>
              <a:defRPr spc="-448" sz="22400">
                <a:gradFill flip="none" rotWithShape="1">
                  <a:gsLst>
                    <a:gs pos="0">
                      <a:srgbClr val="00E8FF"/>
                    </a:gs>
                    <a:gs pos="100000">
                      <a:srgbClr val="FF00F7"/>
                    </a:gs>
                  </a:gsLst>
                  <a:lin ang="3967761" scaled="0"/>
                </a:gradFill>
                <a:latin typeface="+mn-lt"/>
                <a:ea typeface="+mn-ea"/>
                <a:cs typeface="+mn-cs"/>
                <a:sym typeface="Graphik Semibold"/>
              </a:defRPr>
            </a:lvl2pPr>
            <a:lvl3pPr marL="0" indent="914400" algn="ctr" defTabSz="2438338">
              <a:lnSpc>
                <a:spcPct val="80000"/>
              </a:lnSpc>
              <a:spcBef>
                <a:spcPts val="0"/>
              </a:spcBef>
              <a:buClrTx/>
              <a:buSzTx/>
              <a:buNone/>
              <a:defRPr spc="-448" sz="22400">
                <a:gradFill flip="none" rotWithShape="1">
                  <a:gsLst>
                    <a:gs pos="0">
                      <a:srgbClr val="00E8FF"/>
                    </a:gs>
                    <a:gs pos="100000">
                      <a:srgbClr val="FF00F7"/>
                    </a:gs>
                  </a:gsLst>
                  <a:lin ang="3967761" scaled="0"/>
                </a:gradFill>
                <a:latin typeface="+mn-lt"/>
                <a:ea typeface="+mn-ea"/>
                <a:cs typeface="+mn-cs"/>
                <a:sym typeface="Graphik Semibold"/>
              </a:defRPr>
            </a:lvl3pPr>
            <a:lvl4pPr marL="0" indent="1371600" algn="ctr" defTabSz="2438338">
              <a:lnSpc>
                <a:spcPct val="80000"/>
              </a:lnSpc>
              <a:spcBef>
                <a:spcPts val="0"/>
              </a:spcBef>
              <a:buClrTx/>
              <a:buSzTx/>
              <a:buNone/>
              <a:defRPr spc="-448" sz="22400">
                <a:gradFill flip="none" rotWithShape="1">
                  <a:gsLst>
                    <a:gs pos="0">
                      <a:srgbClr val="00E8FF"/>
                    </a:gs>
                    <a:gs pos="100000">
                      <a:srgbClr val="FF00F7"/>
                    </a:gs>
                  </a:gsLst>
                  <a:lin ang="3967761" scaled="0"/>
                </a:gradFill>
                <a:latin typeface="+mn-lt"/>
                <a:ea typeface="+mn-ea"/>
                <a:cs typeface="+mn-cs"/>
                <a:sym typeface="Graphik Semibold"/>
              </a:defRPr>
            </a:lvl4pPr>
            <a:lvl5pPr marL="0" indent="1828800" algn="ctr" defTabSz="2438338">
              <a:lnSpc>
                <a:spcPct val="80000"/>
              </a:lnSpc>
              <a:spcBef>
                <a:spcPts val="0"/>
              </a:spcBef>
              <a:buClrTx/>
              <a:buSzTx/>
              <a:buNone/>
              <a:defRPr spc="-448" sz="22400">
                <a:gradFill flip="none" rotWithShape="1">
                  <a:gsLst>
                    <a:gs pos="0">
                      <a:srgbClr val="00E8FF"/>
                    </a:gs>
                    <a:gs pos="100000">
                      <a:srgbClr val="FF00F7"/>
                    </a:gs>
                  </a:gsLst>
                  <a:lin ang="3967761" scaled="0"/>
                </a:gradFill>
                <a:latin typeface="+mn-lt"/>
                <a:ea typeface="+mn-ea"/>
                <a:cs typeface="+mn-cs"/>
                <a:sym typeface="Graphik Semibold"/>
              </a:defRPr>
            </a:lvl5pPr>
          </a:lstStyle>
          <a:p>
            <a:pPr/>
            <a:r>
              <a:t>100%</a:t>
            </a:r>
          </a:p>
          <a:p>
            <a:pPr lvl="1"/>
            <a:r>
              <a:t/>
            </a:r>
          </a:p>
          <a:p>
            <a:pPr lvl="2"/>
            <a:r>
              <a:t/>
            </a:r>
          </a:p>
          <a:p>
            <a:pPr lvl="3"/>
            <a:r>
              <a:t/>
            </a:r>
          </a:p>
          <a:p>
            <a:pPr lvl="4"/>
            <a:r>
              <a:t/>
            </a:r>
          </a:p>
        </p:txBody>
      </p:sp>
      <p:sp>
        <p:nvSpPr>
          <p:cNvPr id="107" name="Información del hecho"/>
          <p:cNvSpPr txBox="1"/>
          <p:nvPr>
            <p:ph type="body" sz="quarter" idx="21" hasCustomPrompt="1"/>
          </p:nvPr>
        </p:nvSpPr>
        <p:spPr>
          <a:xfrm>
            <a:off x="1270000" y="8521700"/>
            <a:ext cx="21844000" cy="1016000"/>
          </a:xfrm>
          <a:prstGeom prst="rect">
            <a:avLst/>
          </a:prstGeom>
        </p:spPr>
        <p:txBody>
          <a:bodyPr/>
          <a:lstStyle>
            <a:lvl1pPr marL="0" indent="0" algn="ctr" defTabSz="825500">
              <a:spcBef>
                <a:spcPts val="0"/>
              </a:spcBef>
              <a:buClrTx/>
              <a:buSzTx/>
              <a:buNone/>
              <a:defRPr sz="4400">
                <a:solidFill>
                  <a:srgbClr val="D5D5D5"/>
                </a:solidFill>
                <a:latin typeface="Graphik Medium"/>
                <a:ea typeface="Graphik Medium"/>
                <a:cs typeface="Graphik Medium"/>
                <a:sym typeface="Graphik Medium"/>
              </a:defRPr>
            </a:lvl1pPr>
          </a:lstStyle>
          <a:p>
            <a:pPr/>
            <a:r>
              <a:t>Información del hecho</a:t>
            </a:r>
          </a:p>
        </p:txBody>
      </p:sp>
      <p:sp>
        <p:nvSpPr>
          <p:cNvPr id="10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15" name="Atribución"/>
          <p:cNvSpPr txBox="1"/>
          <p:nvPr>
            <p:ph type="body" sz="quarter" idx="21" hasCustomPrompt="1"/>
          </p:nvPr>
        </p:nvSpPr>
        <p:spPr>
          <a:xfrm>
            <a:off x="1270000" y="11155086"/>
            <a:ext cx="21844000" cy="832613"/>
          </a:xfrm>
          <a:prstGeom prst="rect">
            <a:avLst/>
          </a:prstGeom>
        </p:spPr>
        <p:txBody>
          <a:bodyPr anchor="ctr"/>
          <a:lstStyle>
            <a:lvl1pPr marL="0" indent="0" algn="ctr" defTabSz="825500">
              <a:spcBef>
                <a:spcPts val="0"/>
              </a:spcBef>
              <a:buClrTx/>
              <a:buSzTx/>
              <a:buNone/>
              <a:defRPr sz="4400">
                <a:solidFill>
                  <a:srgbClr val="D5D5D5"/>
                </a:solidFill>
                <a:latin typeface="Graphik Medium"/>
                <a:ea typeface="Graphik Medium"/>
                <a:cs typeface="Graphik Medium"/>
                <a:sym typeface="Graphik Medium"/>
              </a:defRPr>
            </a:lvl1pPr>
          </a:lstStyle>
          <a:p>
            <a:pPr/>
            <a:r>
              <a:t>Atribución</a:t>
            </a:r>
          </a:p>
        </p:txBody>
      </p:sp>
      <p:sp>
        <p:nvSpPr>
          <p:cNvPr id="116" name="Nivel de texto 1…"/>
          <p:cNvSpPr txBox="1"/>
          <p:nvPr>
            <p:ph type="body" sz="half" idx="1" hasCustomPrompt="1"/>
          </p:nvPr>
        </p:nvSpPr>
        <p:spPr>
          <a:xfrm>
            <a:off x="1270000" y="4659369"/>
            <a:ext cx="21844000" cy="4394201"/>
          </a:xfrm>
          <a:prstGeom prst="rect">
            <a:avLst/>
          </a:prstGeom>
        </p:spPr>
        <p:txBody>
          <a:bodyPr anchor="ctr"/>
          <a:lstStyle>
            <a:lvl1pPr marL="0" indent="0" algn="ctr">
              <a:lnSpc>
                <a:spcPct val="80000"/>
              </a:lnSpc>
              <a:spcBef>
                <a:spcPts val="0"/>
              </a:spcBef>
              <a:buClrTx/>
              <a:buSzTx/>
              <a:buNone/>
              <a:defRPr spc="-168" sz="8400">
                <a:gradFill flip="none" rotWithShape="1">
                  <a:gsLst>
                    <a:gs pos="0">
                      <a:srgbClr val="FF00D8"/>
                    </a:gs>
                    <a:gs pos="100000">
                      <a:srgbClr val="FFFD00"/>
                    </a:gs>
                  </a:gsLst>
                  <a:lin ang="2700000" scaled="0"/>
                </a:gradFill>
                <a:latin typeface="+mn-lt"/>
                <a:ea typeface="+mn-ea"/>
                <a:cs typeface="+mn-cs"/>
                <a:sym typeface="Graphik Semibold"/>
              </a:defRPr>
            </a:lvl1pPr>
            <a:lvl2pPr marL="0" indent="457200" algn="ctr">
              <a:lnSpc>
                <a:spcPct val="80000"/>
              </a:lnSpc>
              <a:spcBef>
                <a:spcPts val="0"/>
              </a:spcBef>
              <a:buClrTx/>
              <a:buSzTx/>
              <a:buNone/>
              <a:defRPr spc="-168" sz="8400">
                <a:gradFill flip="none" rotWithShape="1">
                  <a:gsLst>
                    <a:gs pos="0">
                      <a:srgbClr val="FF00D8"/>
                    </a:gs>
                    <a:gs pos="100000">
                      <a:srgbClr val="FFFD00"/>
                    </a:gs>
                  </a:gsLst>
                  <a:lin ang="2700000" scaled="0"/>
                </a:gradFill>
                <a:latin typeface="+mn-lt"/>
                <a:ea typeface="+mn-ea"/>
                <a:cs typeface="+mn-cs"/>
                <a:sym typeface="Graphik Semibold"/>
              </a:defRPr>
            </a:lvl2pPr>
            <a:lvl3pPr marL="0" indent="914400" algn="ctr">
              <a:lnSpc>
                <a:spcPct val="80000"/>
              </a:lnSpc>
              <a:spcBef>
                <a:spcPts val="0"/>
              </a:spcBef>
              <a:buClrTx/>
              <a:buSzTx/>
              <a:buNone/>
              <a:defRPr spc="-168" sz="8400">
                <a:gradFill flip="none" rotWithShape="1">
                  <a:gsLst>
                    <a:gs pos="0">
                      <a:srgbClr val="FF00D8"/>
                    </a:gs>
                    <a:gs pos="100000">
                      <a:srgbClr val="FFFD00"/>
                    </a:gs>
                  </a:gsLst>
                  <a:lin ang="2700000" scaled="0"/>
                </a:gradFill>
                <a:latin typeface="+mn-lt"/>
                <a:ea typeface="+mn-ea"/>
                <a:cs typeface="+mn-cs"/>
                <a:sym typeface="Graphik Semibold"/>
              </a:defRPr>
            </a:lvl3pPr>
            <a:lvl4pPr marL="0" indent="1371600" algn="ctr">
              <a:lnSpc>
                <a:spcPct val="80000"/>
              </a:lnSpc>
              <a:spcBef>
                <a:spcPts val="0"/>
              </a:spcBef>
              <a:buClrTx/>
              <a:buSzTx/>
              <a:buNone/>
              <a:defRPr spc="-168" sz="8400">
                <a:gradFill flip="none" rotWithShape="1">
                  <a:gsLst>
                    <a:gs pos="0">
                      <a:srgbClr val="FF00D8"/>
                    </a:gs>
                    <a:gs pos="100000">
                      <a:srgbClr val="FFFD00"/>
                    </a:gs>
                  </a:gsLst>
                  <a:lin ang="2700000" scaled="0"/>
                </a:gradFill>
                <a:latin typeface="+mn-lt"/>
                <a:ea typeface="+mn-ea"/>
                <a:cs typeface="+mn-cs"/>
                <a:sym typeface="Graphik Semibold"/>
              </a:defRPr>
            </a:lvl4pPr>
            <a:lvl5pPr marL="0" indent="1828800" algn="ctr">
              <a:lnSpc>
                <a:spcPct val="80000"/>
              </a:lnSpc>
              <a:spcBef>
                <a:spcPts val="0"/>
              </a:spcBef>
              <a:buClrTx/>
              <a:buSzTx/>
              <a:buNone/>
              <a:defRPr spc="-168" sz="8400">
                <a:gradFill flip="none" rotWithShape="1">
                  <a:gsLst>
                    <a:gs pos="0">
                      <a:srgbClr val="FF00D8"/>
                    </a:gs>
                    <a:gs pos="100000">
                      <a:srgbClr val="FFFD00"/>
                    </a:gs>
                  </a:gsLst>
                  <a:lin ang="2700000" scaled="0"/>
                </a:gradFill>
                <a:latin typeface="+mn-lt"/>
                <a:ea typeface="+mn-ea"/>
                <a:cs typeface="+mn-cs"/>
                <a:sym typeface="Graphik Semibold"/>
              </a:defRPr>
            </a:lvl5pPr>
          </a:lstStyle>
          <a:p>
            <a:pPr/>
            <a:r>
              <a:t>“Frase celebre”</a:t>
            </a:r>
          </a:p>
          <a:p>
            <a:pPr lvl="1"/>
            <a:r>
              <a:t/>
            </a:r>
          </a:p>
          <a:p>
            <a:pPr lvl="2"/>
            <a:r>
              <a:t/>
            </a:r>
          </a:p>
          <a:p>
            <a:pPr lvl="3"/>
            <a:r>
              <a:t/>
            </a:r>
          </a:p>
          <a:p>
            <a:pPr lvl="4"/>
            <a:r>
              <a:t/>
            </a:r>
          </a:p>
        </p:txBody>
      </p:sp>
      <p:sp>
        <p:nvSpPr>
          <p:cNvPr id="11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24" name="482346840_2880x1920.jpg"/>
          <p:cNvSpPr/>
          <p:nvPr>
            <p:ph type="pic" sz="half" idx="21"/>
          </p:nvPr>
        </p:nvSpPr>
        <p:spPr>
          <a:xfrm>
            <a:off x="12192000" y="6229350"/>
            <a:ext cx="12192000" cy="8128000"/>
          </a:xfrm>
          <a:prstGeom prst="rect">
            <a:avLst/>
          </a:prstGeom>
        </p:spPr>
        <p:txBody>
          <a:bodyPr lIns="91439" tIns="45719" rIns="91439" bIns="45719">
            <a:noAutofit/>
          </a:bodyPr>
          <a:lstStyle/>
          <a:p>
            <a:pPr/>
          </a:p>
        </p:txBody>
      </p:sp>
      <p:sp>
        <p:nvSpPr>
          <p:cNvPr id="125" name="908252162_2439x1626.jpg"/>
          <p:cNvSpPr/>
          <p:nvPr>
            <p:ph type="pic" sz="half" idx="22"/>
          </p:nvPr>
        </p:nvSpPr>
        <p:spPr>
          <a:xfrm>
            <a:off x="12192000" y="-641351"/>
            <a:ext cx="12192000" cy="8128001"/>
          </a:xfrm>
          <a:prstGeom prst="rect">
            <a:avLst/>
          </a:prstGeom>
        </p:spPr>
        <p:txBody>
          <a:bodyPr lIns="91439" tIns="45719" rIns="91439" bIns="45719">
            <a:noAutofit/>
          </a:bodyPr>
          <a:lstStyle/>
          <a:p>
            <a:pPr/>
          </a:p>
        </p:txBody>
      </p:sp>
      <p:sp>
        <p:nvSpPr>
          <p:cNvPr id="126" name="579215462_1440x2158.jpg"/>
          <p:cNvSpPr/>
          <p:nvPr>
            <p:ph type="pic" idx="23"/>
          </p:nvPr>
        </p:nvSpPr>
        <p:spPr>
          <a:xfrm>
            <a:off x="-1" y="-2258501"/>
            <a:ext cx="12166601" cy="18233003"/>
          </a:xfrm>
          <a:prstGeom prst="rect">
            <a:avLst/>
          </a:prstGeom>
        </p:spPr>
        <p:txBody>
          <a:bodyPr lIns="91439" tIns="45719" rIns="91439" bIns="45719">
            <a:noAutofit/>
          </a:bodyPr>
          <a:lstStyle/>
          <a:p>
            <a:pPr/>
          </a:p>
        </p:txBody>
      </p:sp>
      <p:sp>
        <p:nvSpPr>
          <p:cNvPr id="12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34" name="Imagen"/>
          <p:cNvSpPr/>
          <p:nvPr>
            <p:ph type="pic" idx="21"/>
          </p:nvPr>
        </p:nvSpPr>
        <p:spPr>
          <a:xfrm>
            <a:off x="0" y="-1270000"/>
            <a:ext cx="24384000" cy="16256000"/>
          </a:xfrm>
          <a:prstGeom prst="rect">
            <a:avLst/>
          </a:prstGeom>
        </p:spPr>
        <p:txBody>
          <a:bodyPr lIns="91439" tIns="45719" rIns="91439" bIns="45719">
            <a:noAutofit/>
          </a:bodyPr>
          <a:lstStyle/>
          <a:p>
            <a:pPr/>
          </a:p>
        </p:txBody>
      </p:sp>
      <p:sp>
        <p:nvSpPr>
          <p:cNvPr id="13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4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subtítulo">
    <p:bg>
      <p:bgPr>
        <a:solidFill>
          <a:srgbClr val="FFFFFF"/>
        </a:solidFill>
      </p:bgPr>
    </p:bg>
    <p:spTree>
      <p:nvGrpSpPr>
        <p:cNvPr id="1" name=""/>
        <p:cNvGrpSpPr/>
        <p:nvPr/>
      </p:nvGrpSpPr>
      <p:grpSpPr>
        <a:xfrm>
          <a:off x="0" y="0"/>
          <a:ext cx="0" cy="0"/>
          <a:chOff x="0" y="0"/>
          <a:chExt cx="0" cy="0"/>
        </a:xfrm>
      </p:grpSpPr>
      <p:sp>
        <p:nvSpPr>
          <p:cNvPr id="149" name="Texto del título"/>
          <p:cNvSpPr txBox="1"/>
          <p:nvPr>
            <p:ph type="title"/>
          </p:nvPr>
        </p:nvSpPr>
        <p:spPr>
          <a:xfrm>
            <a:off x="4833937" y="2303859"/>
            <a:ext cx="14716126" cy="4643438"/>
          </a:xfrm>
          <a:prstGeom prst="rect">
            <a:avLst/>
          </a:prstGeom>
        </p:spPr>
        <p:txBody>
          <a:bodyPr lIns="71437" tIns="71437" rIns="71437" bIns="71437">
            <a:noAutofit/>
          </a:bodyPr>
          <a:lstStyle>
            <a:lvl1pPr defTabSz="821531">
              <a:lnSpc>
                <a:spcPct val="100000"/>
              </a:lnSpc>
              <a:defRPr spc="0" sz="11600">
                <a:solidFill>
                  <a:srgbClr val="000000"/>
                </a:solidFill>
                <a:latin typeface="Gill Sans"/>
                <a:ea typeface="Gill Sans"/>
                <a:cs typeface="Gill Sans"/>
                <a:sym typeface="Gill Sans"/>
              </a:defRPr>
            </a:lvl1pPr>
          </a:lstStyle>
          <a:p>
            <a:pPr/>
            <a:r>
              <a:t>Texto del título</a:t>
            </a:r>
          </a:p>
        </p:txBody>
      </p:sp>
      <p:sp>
        <p:nvSpPr>
          <p:cNvPr id="150" name="Nivel de texto 1…"/>
          <p:cNvSpPr txBox="1"/>
          <p:nvPr>
            <p:ph type="body" sz="quarter" idx="1"/>
          </p:nvPr>
        </p:nvSpPr>
        <p:spPr>
          <a:xfrm>
            <a:off x="4833937" y="7072312"/>
            <a:ext cx="14716126" cy="1589485"/>
          </a:xfrm>
          <a:prstGeom prst="rect">
            <a:avLst/>
          </a:prstGeom>
        </p:spPr>
        <p:txBody>
          <a:bodyPr lIns="71437" tIns="71437" rIns="71437" bIns="71437">
            <a:noAutofit/>
          </a:bodyPr>
          <a:lstStyle>
            <a:lvl1pPr marL="0" indent="0" algn="ctr" defTabSz="821531">
              <a:spcBef>
                <a:spcPts val="0"/>
              </a:spcBef>
              <a:buClrTx/>
              <a:buSzTx/>
              <a:buNone/>
              <a:defRPr>
                <a:solidFill>
                  <a:srgbClr val="000000"/>
                </a:solidFill>
                <a:latin typeface="Gill Sans"/>
                <a:ea typeface="Gill Sans"/>
                <a:cs typeface="Gill Sans"/>
                <a:sym typeface="Gill Sans"/>
              </a:defRPr>
            </a:lvl1pPr>
            <a:lvl2pPr marL="0" indent="0" algn="ctr" defTabSz="821531">
              <a:spcBef>
                <a:spcPts val="0"/>
              </a:spcBef>
              <a:buClrTx/>
              <a:buSzTx/>
              <a:buNone/>
              <a:defRPr>
                <a:solidFill>
                  <a:srgbClr val="000000"/>
                </a:solidFill>
                <a:latin typeface="Gill Sans"/>
                <a:ea typeface="Gill Sans"/>
                <a:cs typeface="Gill Sans"/>
                <a:sym typeface="Gill Sans"/>
              </a:defRPr>
            </a:lvl2pPr>
            <a:lvl3pPr marL="0" indent="0" algn="ctr" defTabSz="821531">
              <a:spcBef>
                <a:spcPts val="0"/>
              </a:spcBef>
              <a:buClrTx/>
              <a:buSzTx/>
              <a:buNone/>
              <a:defRPr>
                <a:solidFill>
                  <a:srgbClr val="000000"/>
                </a:solidFill>
                <a:latin typeface="Gill Sans"/>
                <a:ea typeface="Gill Sans"/>
                <a:cs typeface="Gill Sans"/>
                <a:sym typeface="Gill Sans"/>
              </a:defRPr>
            </a:lvl3pPr>
            <a:lvl4pPr marL="0" indent="0" algn="ctr" defTabSz="821531">
              <a:spcBef>
                <a:spcPts val="0"/>
              </a:spcBef>
              <a:buClrTx/>
              <a:buSzTx/>
              <a:buNone/>
              <a:defRPr>
                <a:solidFill>
                  <a:srgbClr val="000000"/>
                </a:solidFill>
                <a:latin typeface="Gill Sans"/>
                <a:ea typeface="Gill Sans"/>
                <a:cs typeface="Gill Sans"/>
                <a:sym typeface="Gill Sans"/>
              </a:defRPr>
            </a:lvl4pPr>
            <a:lvl5pPr marL="0" indent="0" algn="ctr" defTabSz="821531">
              <a:spcBef>
                <a:spcPts val="0"/>
              </a:spcBef>
              <a:buClrTx/>
              <a:buSzTx/>
              <a:buNone/>
              <a:defRPr>
                <a:solidFill>
                  <a:srgbClr val="000000"/>
                </a:solidFill>
                <a:latin typeface="Gill Sans"/>
                <a:ea typeface="Gill Sans"/>
                <a:cs typeface="Gill Sans"/>
                <a:sym typeface="Gill Sans"/>
              </a:defRPr>
            </a:lvl5pPr>
          </a:lstStyle>
          <a:p>
            <a:pPr/>
            <a:r>
              <a:t>Nivel de texto 1</a:t>
            </a:r>
          </a:p>
          <a:p>
            <a:pPr lvl="1"/>
            <a:r>
              <a:t>Nivel de texto 2</a:t>
            </a:r>
          </a:p>
          <a:p>
            <a:pPr lvl="2"/>
            <a:r>
              <a:t>Nivel de texto 3</a:t>
            </a:r>
          </a:p>
          <a:p>
            <a:pPr lvl="3"/>
            <a:r>
              <a:t>Nivel de texto 4</a:t>
            </a:r>
          </a:p>
          <a:p>
            <a:pPr lvl="4"/>
            <a:r>
              <a:t>Nivel de texto 5</a:t>
            </a:r>
          </a:p>
        </p:txBody>
      </p:sp>
      <p:sp>
        <p:nvSpPr>
          <p:cNvPr id="151" name="Número de diapositiva"/>
          <p:cNvSpPr txBox="1"/>
          <p:nvPr>
            <p:ph type="sldNum" sz="quarter" idx="2"/>
          </p:nvPr>
        </p:nvSpPr>
        <p:spPr>
          <a:xfrm>
            <a:off x="11952882" y="13038931"/>
            <a:ext cx="460376" cy="498476"/>
          </a:xfrm>
          <a:prstGeom prst="rect">
            <a:avLst/>
          </a:prstGeom>
        </p:spPr>
        <p:txBody>
          <a:bodyPr lIns="71437" tIns="71437" rIns="71437" bIns="71437"/>
          <a:lstStyle>
            <a:lvl1pPr defTabSz="821531">
              <a:defRPr sz="24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sp>
        <p:nvSpPr>
          <p:cNvPr id="158" name="Texto del título"/>
          <p:cNvSpPr txBox="1"/>
          <p:nvPr>
            <p:ph type="title"/>
          </p:nvPr>
        </p:nvSpPr>
        <p:spPr>
          <a:xfrm>
            <a:off x="1676400" y="730250"/>
            <a:ext cx="21031200" cy="2651126"/>
          </a:xfrm>
          <a:prstGeom prst="rect">
            <a:avLst/>
          </a:prstGeom>
        </p:spPr>
        <p:txBody>
          <a:bodyPr lIns="91436" tIns="91436" rIns="91436" bIns="91436" anchor="ctr"/>
          <a:lstStyle>
            <a:lvl1pPr algn="l" defTabSz="1828800">
              <a:lnSpc>
                <a:spcPct val="90000"/>
              </a:lnSpc>
              <a:defRPr spc="0" sz="8800">
                <a:solidFill>
                  <a:srgbClr val="000000"/>
                </a:solidFill>
                <a:latin typeface="Calibri Light"/>
                <a:ea typeface="Calibri Light"/>
                <a:cs typeface="Calibri Light"/>
                <a:sym typeface="Calibri Light"/>
              </a:defRPr>
            </a:lvl1pPr>
          </a:lstStyle>
          <a:p>
            <a:pPr/>
            <a:r>
              <a:t>Texto del título</a:t>
            </a:r>
          </a:p>
        </p:txBody>
      </p:sp>
      <p:sp>
        <p:nvSpPr>
          <p:cNvPr id="159" name="Nivel de texto 1…"/>
          <p:cNvSpPr txBox="1"/>
          <p:nvPr>
            <p:ph type="body" idx="1"/>
          </p:nvPr>
        </p:nvSpPr>
        <p:spPr>
          <a:xfrm>
            <a:off x="1676400" y="3651250"/>
            <a:ext cx="21031200" cy="8702676"/>
          </a:xfrm>
          <a:prstGeom prst="rect">
            <a:avLst/>
          </a:prstGeom>
        </p:spPr>
        <p:txBody>
          <a:bodyPr lIns="91436" tIns="91436" rIns="91436" bIns="91436"/>
          <a:lstStyle>
            <a:lvl1pPr marL="457200" indent="-457200" defTabSz="1828800">
              <a:lnSpc>
                <a:spcPct val="90000"/>
              </a:lnSpc>
              <a:spcBef>
                <a:spcPts val="2000"/>
              </a:spcBef>
              <a:buClrTx/>
              <a:buFont typeface="Arial"/>
              <a:defRPr sz="5600">
                <a:solidFill>
                  <a:srgbClr val="000000"/>
                </a:solidFill>
                <a:latin typeface="Calibri"/>
                <a:ea typeface="Calibri"/>
                <a:cs typeface="Calibri"/>
                <a:sym typeface="Calibri"/>
              </a:defRPr>
            </a:lvl1pPr>
            <a:lvl2pPr marL="990600" indent="-533400" defTabSz="1828800">
              <a:lnSpc>
                <a:spcPct val="90000"/>
              </a:lnSpc>
              <a:spcBef>
                <a:spcPts val="2000"/>
              </a:spcBef>
              <a:buClrTx/>
              <a:buFont typeface="Arial"/>
              <a:defRPr sz="5600">
                <a:solidFill>
                  <a:srgbClr val="000000"/>
                </a:solidFill>
                <a:latin typeface="Calibri"/>
                <a:ea typeface="Calibri"/>
                <a:cs typeface="Calibri"/>
                <a:sym typeface="Calibri"/>
              </a:defRPr>
            </a:lvl2pPr>
            <a:lvl3pPr marL="1554476" indent="-640076" defTabSz="1828800">
              <a:lnSpc>
                <a:spcPct val="90000"/>
              </a:lnSpc>
              <a:spcBef>
                <a:spcPts val="2000"/>
              </a:spcBef>
              <a:buClrTx/>
              <a:buFont typeface="Arial"/>
              <a:defRPr sz="5600">
                <a:solidFill>
                  <a:srgbClr val="000000"/>
                </a:solidFill>
                <a:latin typeface="Calibri"/>
                <a:ea typeface="Calibri"/>
                <a:cs typeface="Calibri"/>
                <a:sym typeface="Calibri"/>
              </a:defRPr>
            </a:lvl3pPr>
            <a:lvl4pPr marL="2082800" indent="-711200" defTabSz="1828800">
              <a:lnSpc>
                <a:spcPct val="90000"/>
              </a:lnSpc>
              <a:spcBef>
                <a:spcPts val="2000"/>
              </a:spcBef>
              <a:buClrTx/>
              <a:buFont typeface="Arial"/>
              <a:defRPr sz="5600">
                <a:solidFill>
                  <a:srgbClr val="000000"/>
                </a:solidFill>
                <a:latin typeface="Calibri"/>
                <a:ea typeface="Calibri"/>
                <a:cs typeface="Calibri"/>
                <a:sym typeface="Calibri"/>
              </a:defRPr>
            </a:lvl4pPr>
            <a:lvl5pPr marL="2540000" indent="-711200" defTabSz="1828800">
              <a:lnSpc>
                <a:spcPct val="90000"/>
              </a:lnSpc>
              <a:spcBef>
                <a:spcPts val="2000"/>
              </a:spcBef>
              <a:buClrTx/>
              <a:buFont typeface="Arial"/>
              <a:defRPr sz="5600">
                <a:solidFill>
                  <a:srgbClr val="000000"/>
                </a:solidFill>
                <a:latin typeface="Calibri"/>
                <a:ea typeface="Calibri"/>
                <a:cs typeface="Calibri"/>
                <a:sym typeface="Calibri"/>
              </a:defRPr>
            </a:lvl5pPr>
          </a:lstStyle>
          <a:p>
            <a:pPr/>
            <a:r>
              <a:t>Nivel de texto 1</a:t>
            </a:r>
          </a:p>
          <a:p>
            <a:pPr lvl="1"/>
            <a:r>
              <a:t>Nivel de texto 2</a:t>
            </a:r>
          </a:p>
          <a:p>
            <a:pPr lvl="2"/>
            <a:r>
              <a:t>Nivel de texto 3</a:t>
            </a:r>
          </a:p>
          <a:p>
            <a:pPr lvl="3"/>
            <a:r>
              <a:t>Nivel de texto 4</a:t>
            </a:r>
          </a:p>
          <a:p>
            <a:pPr lvl="4"/>
            <a:r>
              <a:t>Nivel de texto 5</a:t>
            </a:r>
          </a:p>
        </p:txBody>
      </p:sp>
      <p:sp>
        <p:nvSpPr>
          <p:cNvPr id="160" name="Número de diapositiva"/>
          <p:cNvSpPr txBox="1"/>
          <p:nvPr>
            <p:ph type="sldNum" sz="quarter" idx="2"/>
          </p:nvPr>
        </p:nvSpPr>
        <p:spPr>
          <a:xfrm>
            <a:off x="22203062" y="12835874"/>
            <a:ext cx="504540" cy="483902"/>
          </a:xfrm>
          <a:prstGeom prst="rect">
            <a:avLst/>
          </a:prstGeom>
        </p:spPr>
        <p:txBody>
          <a:bodyPr lIns="91436" tIns="91436" rIns="91436" bIns="91436"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sp>
        <p:nvSpPr>
          <p:cNvPr id="167" name="Texto del título"/>
          <p:cNvSpPr txBox="1"/>
          <p:nvPr>
            <p:ph type="title"/>
          </p:nvPr>
        </p:nvSpPr>
        <p:spPr>
          <a:xfrm>
            <a:off x="3048000" y="2244724"/>
            <a:ext cx="18288000" cy="4775202"/>
          </a:xfrm>
          <a:prstGeom prst="rect">
            <a:avLst/>
          </a:prstGeom>
        </p:spPr>
        <p:txBody>
          <a:bodyPr lIns="91436" tIns="91436" rIns="91436" bIns="91436"/>
          <a:lstStyle>
            <a:lvl1pPr defTabSz="1828800">
              <a:lnSpc>
                <a:spcPct val="90000"/>
              </a:lnSpc>
              <a:defRPr spc="0" sz="12000">
                <a:solidFill>
                  <a:srgbClr val="000000"/>
                </a:solidFill>
                <a:latin typeface="Calibri Light"/>
                <a:ea typeface="Calibri Light"/>
                <a:cs typeface="Calibri Light"/>
                <a:sym typeface="Calibri Light"/>
              </a:defRPr>
            </a:lvl1pPr>
          </a:lstStyle>
          <a:p>
            <a:pPr/>
            <a:r>
              <a:t>Texto del título</a:t>
            </a:r>
          </a:p>
        </p:txBody>
      </p:sp>
      <p:sp>
        <p:nvSpPr>
          <p:cNvPr id="168" name="Nivel de texto 1…"/>
          <p:cNvSpPr txBox="1"/>
          <p:nvPr>
            <p:ph type="body" sz="quarter" idx="1"/>
          </p:nvPr>
        </p:nvSpPr>
        <p:spPr>
          <a:xfrm>
            <a:off x="3048000" y="7204074"/>
            <a:ext cx="18288000" cy="3311529"/>
          </a:xfrm>
          <a:prstGeom prst="rect">
            <a:avLst/>
          </a:prstGeom>
        </p:spPr>
        <p:txBody>
          <a:bodyPr lIns="91436" tIns="91436" rIns="91436" bIns="91436"/>
          <a:lstStyle>
            <a:lvl1pPr marL="0" indent="0" algn="ctr" defTabSz="1828800">
              <a:lnSpc>
                <a:spcPct val="90000"/>
              </a:lnSpc>
              <a:spcBef>
                <a:spcPts val="2000"/>
              </a:spcBef>
              <a:buClrTx/>
              <a:buSzTx/>
              <a:buNone/>
              <a:defRPr>
                <a:solidFill>
                  <a:srgbClr val="000000"/>
                </a:solidFill>
                <a:latin typeface="Calibri"/>
                <a:ea typeface="Calibri"/>
                <a:cs typeface="Calibri"/>
                <a:sym typeface="Calibri"/>
              </a:defRPr>
            </a:lvl1pPr>
            <a:lvl2pPr marL="0" indent="0" algn="ctr" defTabSz="1828800">
              <a:lnSpc>
                <a:spcPct val="90000"/>
              </a:lnSpc>
              <a:spcBef>
                <a:spcPts val="2000"/>
              </a:spcBef>
              <a:buClrTx/>
              <a:buSzTx/>
              <a:buNone/>
              <a:defRPr>
                <a:solidFill>
                  <a:srgbClr val="000000"/>
                </a:solidFill>
                <a:latin typeface="Calibri"/>
                <a:ea typeface="Calibri"/>
                <a:cs typeface="Calibri"/>
                <a:sym typeface="Calibri"/>
              </a:defRPr>
            </a:lvl2pPr>
            <a:lvl3pPr marL="0" indent="0" algn="ctr" defTabSz="1828800">
              <a:lnSpc>
                <a:spcPct val="90000"/>
              </a:lnSpc>
              <a:spcBef>
                <a:spcPts val="2000"/>
              </a:spcBef>
              <a:buClrTx/>
              <a:buSzTx/>
              <a:buNone/>
              <a:defRPr>
                <a:solidFill>
                  <a:srgbClr val="000000"/>
                </a:solidFill>
                <a:latin typeface="Calibri"/>
                <a:ea typeface="Calibri"/>
                <a:cs typeface="Calibri"/>
                <a:sym typeface="Calibri"/>
              </a:defRPr>
            </a:lvl3pPr>
            <a:lvl4pPr marL="0" indent="0" algn="ctr" defTabSz="1828800">
              <a:lnSpc>
                <a:spcPct val="90000"/>
              </a:lnSpc>
              <a:spcBef>
                <a:spcPts val="2000"/>
              </a:spcBef>
              <a:buClrTx/>
              <a:buSzTx/>
              <a:buNone/>
              <a:defRPr>
                <a:solidFill>
                  <a:srgbClr val="000000"/>
                </a:solidFill>
                <a:latin typeface="Calibri"/>
                <a:ea typeface="Calibri"/>
                <a:cs typeface="Calibri"/>
                <a:sym typeface="Calibri"/>
              </a:defRPr>
            </a:lvl4pPr>
            <a:lvl5pPr marL="0" indent="0" algn="ctr" defTabSz="1828800">
              <a:lnSpc>
                <a:spcPct val="90000"/>
              </a:lnSpc>
              <a:spcBef>
                <a:spcPts val="2000"/>
              </a:spcBef>
              <a:buClrTx/>
              <a:buSzTx/>
              <a:buNone/>
              <a:defRPr>
                <a:solidFill>
                  <a:srgbClr val="000000"/>
                </a:solidFill>
                <a:latin typeface="Calibri"/>
                <a:ea typeface="Calibri"/>
                <a:cs typeface="Calibri"/>
                <a:sym typeface="Calibri"/>
              </a:defRPr>
            </a:lvl5pPr>
          </a:lstStyle>
          <a:p>
            <a:pPr/>
            <a:r>
              <a:t>Nivel de texto 1</a:t>
            </a:r>
          </a:p>
          <a:p>
            <a:pPr lvl="1"/>
            <a:r>
              <a:t>Nivel de texto 2</a:t>
            </a:r>
          </a:p>
          <a:p>
            <a:pPr lvl="2"/>
            <a:r>
              <a:t>Nivel de texto 3</a:t>
            </a:r>
          </a:p>
          <a:p>
            <a:pPr lvl="3"/>
            <a:r>
              <a:t>Nivel de texto 4</a:t>
            </a:r>
          </a:p>
          <a:p>
            <a:pPr lvl="4"/>
            <a:r>
              <a:t>Nivel de texto 5</a:t>
            </a:r>
          </a:p>
        </p:txBody>
      </p:sp>
      <p:sp>
        <p:nvSpPr>
          <p:cNvPr id="169" name="Número de diapositiva"/>
          <p:cNvSpPr txBox="1"/>
          <p:nvPr>
            <p:ph type="sldNum" sz="quarter" idx="2"/>
          </p:nvPr>
        </p:nvSpPr>
        <p:spPr>
          <a:xfrm>
            <a:off x="22203062" y="12835874"/>
            <a:ext cx="504540" cy="483902"/>
          </a:xfrm>
          <a:prstGeom prst="rect">
            <a:avLst/>
          </a:prstGeom>
        </p:spPr>
        <p:txBody>
          <a:bodyPr lIns="91436" tIns="91436" rIns="91436" bIns="91436"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Blank copia 1">
    <p:bg>
      <p:bgPr>
        <a:solidFill>
          <a:srgbClr val="FFFFFF"/>
        </a:solidFill>
      </p:bgPr>
    </p:bg>
    <p:spTree>
      <p:nvGrpSpPr>
        <p:cNvPr id="1" name=""/>
        <p:cNvGrpSpPr/>
        <p:nvPr/>
      </p:nvGrpSpPr>
      <p:grpSpPr>
        <a:xfrm>
          <a:off x="0" y="0"/>
          <a:ext cx="0" cy="0"/>
          <a:chOff x="0" y="0"/>
          <a:chExt cx="0" cy="0"/>
        </a:xfrm>
      </p:grpSpPr>
      <p:sp>
        <p:nvSpPr>
          <p:cNvPr id="176" name="Número de diapositiva"/>
          <p:cNvSpPr txBox="1"/>
          <p:nvPr>
            <p:ph type="sldNum" sz="quarter" idx="2"/>
          </p:nvPr>
        </p:nvSpPr>
        <p:spPr>
          <a:xfrm>
            <a:off x="20018523" y="13044239"/>
            <a:ext cx="403077" cy="401093"/>
          </a:xfrm>
          <a:prstGeom prst="rect">
            <a:avLst/>
          </a:prstGeom>
          <a:ln w="3175">
            <a:round/>
          </a:ln>
        </p:spPr>
        <p:txBody>
          <a:bodyPr lIns="53578" tIns="53578" rIns="53578" bIns="53578"/>
          <a:lstStyle>
            <a:lvl1pPr algn="r" defTabSz="1821656">
              <a:defRPr>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Imagen"/>
          <p:cNvSpPr/>
          <p:nvPr>
            <p:ph type="pic" idx="21"/>
          </p:nvPr>
        </p:nvSpPr>
        <p:spPr>
          <a:xfrm>
            <a:off x="0" y="-762000"/>
            <a:ext cx="24384000" cy="15240000"/>
          </a:xfrm>
          <a:prstGeom prst="rect">
            <a:avLst/>
          </a:prstGeom>
        </p:spPr>
        <p:txBody>
          <a:bodyPr lIns="91439" tIns="45719" rIns="91439" bIns="45719">
            <a:noAutofit/>
          </a:bodyPr>
          <a:lstStyle/>
          <a:p>
            <a:pPr/>
          </a:p>
        </p:txBody>
      </p:sp>
      <p:sp>
        <p:nvSpPr>
          <p:cNvPr id="22" name="Autor y fecha"/>
          <p:cNvSpPr txBox="1"/>
          <p:nvPr>
            <p:ph type="body" sz="quarter" idx="22" hasCustomPrompt="1"/>
          </p:nvPr>
        </p:nvSpPr>
        <p:spPr>
          <a:xfrm>
            <a:off x="1270000" y="12166600"/>
            <a:ext cx="21844000" cy="694055"/>
          </a:xfrm>
          <a:prstGeom prst="rect">
            <a:avLst/>
          </a:prstGeom>
        </p:spPr>
        <p:txBody>
          <a:bodyPr/>
          <a:lstStyle>
            <a:lvl1pPr marL="0" indent="0" algn="ctr" defTabSz="825500">
              <a:spcBef>
                <a:spcPts val="0"/>
              </a:spcBef>
              <a:buClrTx/>
              <a:buSzTx/>
              <a:buNone/>
              <a:defRPr sz="3500">
                <a:solidFill>
                  <a:srgbClr val="D5D5D5"/>
                </a:solidFill>
                <a:latin typeface="Graphik Medium"/>
                <a:ea typeface="Graphik Medium"/>
                <a:cs typeface="Graphik Medium"/>
                <a:sym typeface="Graphik Medium"/>
              </a:defRPr>
            </a:lvl1pPr>
          </a:lstStyle>
          <a:p>
            <a:pPr/>
            <a:r>
              <a:t>Autor y fecha</a:t>
            </a:r>
          </a:p>
        </p:txBody>
      </p:sp>
      <p:sp>
        <p:nvSpPr>
          <p:cNvPr id="23" name="Título de presentación"/>
          <p:cNvSpPr txBox="1"/>
          <p:nvPr>
            <p:ph type="title" hasCustomPrompt="1"/>
          </p:nvPr>
        </p:nvSpPr>
        <p:spPr>
          <a:xfrm>
            <a:off x="1270000" y="3289300"/>
            <a:ext cx="21844000" cy="3873500"/>
          </a:xfrm>
          <a:prstGeom prst="rect">
            <a:avLst/>
          </a:prstGeom>
        </p:spPr>
        <p:txBody>
          <a:bodyPr/>
          <a:lstStyle>
            <a:lvl1pPr defTabSz="2438400">
              <a:lnSpc>
                <a:spcPct val="90000"/>
              </a:lnSpc>
              <a:defRPr spc="-348" sz="11600"/>
            </a:lvl1pPr>
          </a:lstStyle>
          <a:p>
            <a:pPr/>
            <a:r>
              <a:t>Título de presentación</a:t>
            </a:r>
          </a:p>
        </p:txBody>
      </p:sp>
      <p:sp>
        <p:nvSpPr>
          <p:cNvPr id="24" name="Nivel de texto 1…"/>
          <p:cNvSpPr txBox="1"/>
          <p:nvPr>
            <p:ph type="body" sz="quarter" idx="1" hasCustomPrompt="1"/>
          </p:nvPr>
        </p:nvSpPr>
        <p:spPr>
          <a:xfrm>
            <a:off x="1270000" y="6985000"/>
            <a:ext cx="21844000" cy="2514600"/>
          </a:xfrm>
          <a:prstGeom prst="rect">
            <a:avLst/>
          </a:prstGeom>
        </p:spPr>
        <p:txBody>
          <a:bodyPr/>
          <a:lstStyle>
            <a:lvl1pPr marL="0" indent="0" algn="ctr" defTabSz="825500">
              <a:spcBef>
                <a:spcPts val="0"/>
              </a:spcBef>
              <a:buClrTx/>
              <a:buSzTx/>
              <a:buNone/>
              <a:defRPr sz="6400">
                <a:solidFill>
                  <a:srgbClr val="D5D5D5"/>
                </a:solidFill>
                <a:latin typeface="Graphik Medium"/>
                <a:ea typeface="Graphik Medium"/>
                <a:cs typeface="Graphik Medium"/>
                <a:sym typeface="Graphik Medium"/>
              </a:defRPr>
            </a:lvl1pPr>
            <a:lvl2pPr marL="0" indent="0" algn="ctr" defTabSz="825500">
              <a:spcBef>
                <a:spcPts val="0"/>
              </a:spcBef>
              <a:buClrTx/>
              <a:buSzTx/>
              <a:buNone/>
              <a:defRPr sz="6400">
                <a:solidFill>
                  <a:srgbClr val="D5D5D5"/>
                </a:solidFill>
                <a:latin typeface="Graphik Medium"/>
                <a:ea typeface="Graphik Medium"/>
                <a:cs typeface="Graphik Medium"/>
                <a:sym typeface="Graphik Medium"/>
              </a:defRPr>
            </a:lvl2pPr>
            <a:lvl3pPr marL="0" indent="0" algn="ctr" defTabSz="825500">
              <a:spcBef>
                <a:spcPts val="0"/>
              </a:spcBef>
              <a:buClrTx/>
              <a:buSzTx/>
              <a:buNone/>
              <a:defRPr sz="6400">
                <a:solidFill>
                  <a:srgbClr val="D5D5D5"/>
                </a:solidFill>
                <a:latin typeface="Graphik Medium"/>
                <a:ea typeface="Graphik Medium"/>
                <a:cs typeface="Graphik Medium"/>
                <a:sym typeface="Graphik Medium"/>
              </a:defRPr>
            </a:lvl3pPr>
            <a:lvl4pPr marL="0" indent="0" algn="ctr" defTabSz="825500">
              <a:spcBef>
                <a:spcPts val="0"/>
              </a:spcBef>
              <a:buClrTx/>
              <a:buSzTx/>
              <a:buNone/>
              <a:defRPr sz="6400">
                <a:solidFill>
                  <a:srgbClr val="D5D5D5"/>
                </a:solidFill>
                <a:latin typeface="Graphik Medium"/>
                <a:ea typeface="Graphik Medium"/>
                <a:cs typeface="Graphik Medium"/>
                <a:sym typeface="Graphik Medium"/>
              </a:defRPr>
            </a:lvl4pPr>
            <a:lvl5pPr marL="0" indent="0" algn="ctr" defTabSz="825500">
              <a:spcBef>
                <a:spcPts val="0"/>
              </a:spcBef>
              <a:buClrTx/>
              <a:buSzTx/>
              <a:buNone/>
              <a:defRPr sz="6400">
                <a:solidFill>
                  <a:srgbClr val="D5D5D5"/>
                </a:solidFill>
                <a:latin typeface="Graphik Medium"/>
                <a:ea typeface="Graphik Medium"/>
                <a:cs typeface="Graphik Medium"/>
                <a:sym typeface="Graphik Medium"/>
              </a:defRPr>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Custom Layout">
    <p:bg>
      <p:bgPr>
        <a:solidFill>
          <a:srgbClr val="FFFFFF"/>
        </a:solidFill>
      </p:bgPr>
    </p:bg>
    <p:spTree>
      <p:nvGrpSpPr>
        <p:cNvPr id="1" name=""/>
        <p:cNvGrpSpPr/>
        <p:nvPr/>
      </p:nvGrpSpPr>
      <p:grpSpPr>
        <a:xfrm>
          <a:off x="0" y="0"/>
          <a:ext cx="0" cy="0"/>
          <a:chOff x="0" y="0"/>
          <a:chExt cx="0" cy="0"/>
        </a:xfrm>
      </p:grpSpPr>
      <p:pic>
        <p:nvPicPr>
          <p:cNvPr id="183" name="image1.jpg" descr="image1.jpg"/>
          <p:cNvPicPr>
            <a:picLocks noChangeAspect="1"/>
          </p:cNvPicPr>
          <p:nvPr/>
        </p:nvPicPr>
        <p:blipFill>
          <a:blip r:embed="rId2">
            <a:extLst/>
          </a:blip>
          <a:stretch>
            <a:fillRect/>
          </a:stretch>
        </p:blipFill>
        <p:spPr>
          <a:xfrm>
            <a:off x="3048000" y="0"/>
            <a:ext cx="18288000" cy="13716002"/>
          </a:xfrm>
          <a:prstGeom prst="rect">
            <a:avLst/>
          </a:prstGeom>
          <a:ln w="3175"/>
        </p:spPr>
      </p:pic>
      <p:sp>
        <p:nvSpPr>
          <p:cNvPr id="184" name="Número de diapositiva"/>
          <p:cNvSpPr txBox="1"/>
          <p:nvPr>
            <p:ph type="sldNum" sz="quarter" idx="2"/>
          </p:nvPr>
        </p:nvSpPr>
        <p:spPr>
          <a:xfrm>
            <a:off x="19982806" y="13011298"/>
            <a:ext cx="438796" cy="436812"/>
          </a:xfrm>
          <a:prstGeom prst="rect">
            <a:avLst/>
          </a:prstGeom>
        </p:spPr>
        <p:txBody>
          <a:bodyPr lIns="71437" tIns="71437" rIns="71437" bIns="71437"/>
          <a:lstStyle>
            <a:lvl1pPr algn="r" defTabSz="1821656">
              <a:defRPr>
                <a:solidFill>
                  <a:srgbClr val="000000"/>
                </a:solidFill>
                <a:uFill>
                  <a:solidFill>
                    <a:srgbClr val="000000"/>
                  </a:solidFill>
                </a:u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bg>
      <p:bgPr>
        <a:solidFill>
          <a:srgbClr val="FFFFFF"/>
        </a:solidFill>
      </p:bgPr>
    </p:bg>
    <p:spTree>
      <p:nvGrpSpPr>
        <p:cNvPr id="1" name=""/>
        <p:cNvGrpSpPr/>
        <p:nvPr/>
      </p:nvGrpSpPr>
      <p:grpSpPr>
        <a:xfrm>
          <a:off x="0" y="0"/>
          <a:ext cx="0" cy="0"/>
          <a:chOff x="0" y="0"/>
          <a:chExt cx="0" cy="0"/>
        </a:xfrm>
      </p:grpSpPr>
      <p:sp>
        <p:nvSpPr>
          <p:cNvPr id="191" name="Texto del título"/>
          <p:cNvSpPr txBox="1"/>
          <p:nvPr>
            <p:ph type="title"/>
          </p:nvPr>
        </p:nvSpPr>
        <p:spPr>
          <a:xfrm>
            <a:off x="4833937" y="357187"/>
            <a:ext cx="14716126" cy="3429001"/>
          </a:xfrm>
          <a:prstGeom prst="rect">
            <a:avLst/>
          </a:prstGeom>
        </p:spPr>
        <p:txBody>
          <a:bodyPr lIns="71437" tIns="71437" rIns="71437" bIns="71437" anchor="ctr">
            <a:noAutofit/>
          </a:bodyPr>
          <a:lstStyle>
            <a:lvl1pPr defTabSz="821531">
              <a:lnSpc>
                <a:spcPct val="100000"/>
              </a:lnSpc>
              <a:defRPr spc="0" sz="11600">
                <a:solidFill>
                  <a:srgbClr val="000000"/>
                </a:solidFill>
                <a:latin typeface="Gill Sans"/>
                <a:ea typeface="Gill Sans"/>
                <a:cs typeface="Gill Sans"/>
                <a:sym typeface="Gill Sans"/>
              </a:defRPr>
            </a:lvl1pPr>
          </a:lstStyle>
          <a:p>
            <a:pPr/>
            <a:r>
              <a:t>Texto del título</a:t>
            </a:r>
          </a:p>
        </p:txBody>
      </p:sp>
      <p:sp>
        <p:nvSpPr>
          <p:cNvPr id="192" name="Nivel de texto 1…"/>
          <p:cNvSpPr txBox="1"/>
          <p:nvPr>
            <p:ph type="body" sz="half" idx="1"/>
          </p:nvPr>
        </p:nvSpPr>
        <p:spPr>
          <a:xfrm>
            <a:off x="4833937" y="3893343"/>
            <a:ext cx="14716126" cy="8036720"/>
          </a:xfrm>
          <a:prstGeom prst="rect">
            <a:avLst/>
          </a:prstGeom>
        </p:spPr>
        <p:txBody>
          <a:bodyPr lIns="71437" tIns="71437" rIns="71437" bIns="71437" anchor="ctr">
            <a:noAutofit/>
          </a:bodyPr>
          <a:lstStyle>
            <a:lvl1pPr marL="1079500" indent="-762000" defTabSz="821531">
              <a:spcBef>
                <a:spcPts val="3300"/>
              </a:spcBef>
              <a:buClrTx/>
              <a:buSzPct val="171000"/>
              <a:defRPr sz="5600">
                <a:solidFill>
                  <a:srgbClr val="000000"/>
                </a:solidFill>
                <a:latin typeface="Gill Sans"/>
                <a:ea typeface="Gill Sans"/>
                <a:cs typeface="Gill Sans"/>
                <a:sym typeface="Gill Sans"/>
              </a:defRPr>
            </a:lvl1pPr>
            <a:lvl2pPr marL="1524000" indent="-762000" defTabSz="821531">
              <a:spcBef>
                <a:spcPts val="3300"/>
              </a:spcBef>
              <a:buClrTx/>
              <a:buSzPct val="171000"/>
              <a:defRPr sz="5600">
                <a:solidFill>
                  <a:srgbClr val="000000"/>
                </a:solidFill>
                <a:latin typeface="Gill Sans"/>
                <a:ea typeface="Gill Sans"/>
                <a:cs typeface="Gill Sans"/>
                <a:sym typeface="Gill Sans"/>
              </a:defRPr>
            </a:lvl2pPr>
            <a:lvl3pPr marL="1968500" indent="-762000" defTabSz="821531">
              <a:spcBef>
                <a:spcPts val="3300"/>
              </a:spcBef>
              <a:buClrTx/>
              <a:buSzPct val="171000"/>
              <a:defRPr sz="5600">
                <a:solidFill>
                  <a:srgbClr val="000000"/>
                </a:solidFill>
                <a:latin typeface="Gill Sans"/>
                <a:ea typeface="Gill Sans"/>
                <a:cs typeface="Gill Sans"/>
                <a:sym typeface="Gill Sans"/>
              </a:defRPr>
            </a:lvl3pPr>
            <a:lvl4pPr marL="2413000" indent="-762000" defTabSz="821531">
              <a:spcBef>
                <a:spcPts val="3300"/>
              </a:spcBef>
              <a:buClrTx/>
              <a:buSzPct val="171000"/>
              <a:defRPr sz="5600">
                <a:solidFill>
                  <a:srgbClr val="000000"/>
                </a:solidFill>
                <a:latin typeface="Gill Sans"/>
                <a:ea typeface="Gill Sans"/>
                <a:cs typeface="Gill Sans"/>
                <a:sym typeface="Gill Sans"/>
              </a:defRPr>
            </a:lvl4pPr>
            <a:lvl5pPr marL="2857500" indent="-762000" defTabSz="821531">
              <a:spcBef>
                <a:spcPts val="3300"/>
              </a:spcBef>
              <a:buClrTx/>
              <a:buSzPct val="171000"/>
              <a:defRPr sz="5600">
                <a:solidFill>
                  <a:srgbClr val="000000"/>
                </a:solidFill>
                <a:latin typeface="Gill Sans"/>
                <a:ea typeface="Gill Sans"/>
                <a:cs typeface="Gill Sans"/>
                <a:sym typeface="Gill Sans"/>
              </a:defRPr>
            </a:lvl5pPr>
          </a:lstStyle>
          <a:p>
            <a:pPr/>
            <a:r>
              <a:t>Nivel de texto 1</a:t>
            </a:r>
          </a:p>
          <a:p>
            <a:pPr lvl="1"/>
            <a:r>
              <a:t>Nivel de texto 2</a:t>
            </a:r>
          </a:p>
          <a:p>
            <a:pPr lvl="2"/>
            <a:r>
              <a:t>Nivel de texto 3</a:t>
            </a:r>
          </a:p>
          <a:p>
            <a:pPr lvl="3"/>
            <a:r>
              <a:t>Nivel de texto 4</a:t>
            </a:r>
          </a:p>
          <a:p>
            <a:pPr lvl="4"/>
            <a:r>
              <a:t>Nivel de texto 5</a:t>
            </a:r>
          </a:p>
        </p:txBody>
      </p:sp>
      <p:sp>
        <p:nvSpPr>
          <p:cNvPr id="193" name="Número de diapositiva"/>
          <p:cNvSpPr txBox="1"/>
          <p:nvPr>
            <p:ph type="sldNum" sz="quarter" idx="2"/>
          </p:nvPr>
        </p:nvSpPr>
        <p:spPr>
          <a:xfrm>
            <a:off x="11952882" y="13038931"/>
            <a:ext cx="460376" cy="498476"/>
          </a:xfrm>
          <a:prstGeom prst="rect">
            <a:avLst/>
          </a:prstGeom>
        </p:spPr>
        <p:txBody>
          <a:bodyPr lIns="71437" tIns="71437" rIns="71437" bIns="71437"/>
          <a:lstStyle>
            <a:lvl1pPr defTabSz="821531">
              <a:defRPr sz="24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subtítulo">
    <p:bg>
      <p:bgPr>
        <a:solidFill>
          <a:srgbClr val="FFFFFF"/>
        </a:solidFill>
      </p:bgPr>
    </p:bg>
    <p:spTree>
      <p:nvGrpSpPr>
        <p:cNvPr id="1" name=""/>
        <p:cNvGrpSpPr/>
        <p:nvPr/>
      </p:nvGrpSpPr>
      <p:grpSpPr>
        <a:xfrm>
          <a:off x="0" y="0"/>
          <a:ext cx="0" cy="0"/>
          <a:chOff x="0" y="0"/>
          <a:chExt cx="0" cy="0"/>
        </a:xfrm>
      </p:grpSpPr>
      <p:sp>
        <p:nvSpPr>
          <p:cNvPr id="200" name="Texto del título"/>
          <p:cNvSpPr txBox="1"/>
          <p:nvPr>
            <p:ph type="title"/>
          </p:nvPr>
        </p:nvSpPr>
        <p:spPr>
          <a:xfrm>
            <a:off x="4833937" y="2303859"/>
            <a:ext cx="14716126" cy="4643438"/>
          </a:xfrm>
          <a:prstGeom prst="rect">
            <a:avLst/>
          </a:prstGeom>
        </p:spPr>
        <p:txBody>
          <a:bodyPr lIns="71437" tIns="71437" rIns="71437" bIns="71437">
            <a:noAutofit/>
          </a:bodyPr>
          <a:lstStyle>
            <a:lvl1pPr defTabSz="821531">
              <a:lnSpc>
                <a:spcPct val="100000"/>
              </a:lnSpc>
              <a:defRPr spc="0" sz="11600">
                <a:solidFill>
                  <a:srgbClr val="000000"/>
                </a:solidFill>
                <a:latin typeface="Gill Sans"/>
                <a:ea typeface="Gill Sans"/>
                <a:cs typeface="Gill Sans"/>
                <a:sym typeface="Gill Sans"/>
              </a:defRPr>
            </a:lvl1pPr>
          </a:lstStyle>
          <a:p>
            <a:pPr/>
            <a:r>
              <a:t>Texto del título</a:t>
            </a:r>
          </a:p>
        </p:txBody>
      </p:sp>
      <p:sp>
        <p:nvSpPr>
          <p:cNvPr id="201" name="Nivel de texto 1…"/>
          <p:cNvSpPr txBox="1"/>
          <p:nvPr>
            <p:ph type="body" sz="quarter" idx="1"/>
          </p:nvPr>
        </p:nvSpPr>
        <p:spPr>
          <a:xfrm>
            <a:off x="4833937" y="7072312"/>
            <a:ext cx="14716126" cy="1589485"/>
          </a:xfrm>
          <a:prstGeom prst="rect">
            <a:avLst/>
          </a:prstGeom>
        </p:spPr>
        <p:txBody>
          <a:bodyPr lIns="71437" tIns="71437" rIns="71437" bIns="71437">
            <a:noAutofit/>
          </a:bodyPr>
          <a:lstStyle>
            <a:lvl1pPr marL="0" indent="0" algn="ctr" defTabSz="821531">
              <a:spcBef>
                <a:spcPts val="0"/>
              </a:spcBef>
              <a:buClrTx/>
              <a:buSzTx/>
              <a:buNone/>
              <a:defRPr>
                <a:solidFill>
                  <a:srgbClr val="000000"/>
                </a:solidFill>
                <a:latin typeface="Gill Sans"/>
                <a:ea typeface="Gill Sans"/>
                <a:cs typeface="Gill Sans"/>
                <a:sym typeface="Gill Sans"/>
              </a:defRPr>
            </a:lvl1pPr>
            <a:lvl2pPr marL="0" indent="0" algn="ctr" defTabSz="821531">
              <a:spcBef>
                <a:spcPts val="0"/>
              </a:spcBef>
              <a:buClrTx/>
              <a:buSzTx/>
              <a:buNone/>
              <a:defRPr>
                <a:solidFill>
                  <a:srgbClr val="000000"/>
                </a:solidFill>
                <a:latin typeface="Gill Sans"/>
                <a:ea typeface="Gill Sans"/>
                <a:cs typeface="Gill Sans"/>
                <a:sym typeface="Gill Sans"/>
              </a:defRPr>
            </a:lvl2pPr>
            <a:lvl3pPr marL="0" indent="0" algn="ctr" defTabSz="821531">
              <a:spcBef>
                <a:spcPts val="0"/>
              </a:spcBef>
              <a:buClrTx/>
              <a:buSzTx/>
              <a:buNone/>
              <a:defRPr>
                <a:solidFill>
                  <a:srgbClr val="000000"/>
                </a:solidFill>
                <a:latin typeface="Gill Sans"/>
                <a:ea typeface="Gill Sans"/>
                <a:cs typeface="Gill Sans"/>
                <a:sym typeface="Gill Sans"/>
              </a:defRPr>
            </a:lvl3pPr>
            <a:lvl4pPr marL="0" indent="0" algn="ctr" defTabSz="821531">
              <a:spcBef>
                <a:spcPts val="0"/>
              </a:spcBef>
              <a:buClrTx/>
              <a:buSzTx/>
              <a:buNone/>
              <a:defRPr>
                <a:solidFill>
                  <a:srgbClr val="000000"/>
                </a:solidFill>
                <a:latin typeface="Gill Sans"/>
                <a:ea typeface="Gill Sans"/>
                <a:cs typeface="Gill Sans"/>
                <a:sym typeface="Gill Sans"/>
              </a:defRPr>
            </a:lvl4pPr>
            <a:lvl5pPr marL="0" indent="0" algn="ctr" defTabSz="821531">
              <a:spcBef>
                <a:spcPts val="0"/>
              </a:spcBef>
              <a:buClrTx/>
              <a:buSzTx/>
              <a:buNone/>
              <a:defRPr>
                <a:solidFill>
                  <a:srgbClr val="000000"/>
                </a:solidFill>
                <a:latin typeface="Gill Sans"/>
                <a:ea typeface="Gill Sans"/>
                <a:cs typeface="Gill Sans"/>
                <a:sym typeface="Gill Sans"/>
              </a:defRPr>
            </a:lvl5pPr>
          </a:lstStyle>
          <a:p>
            <a:pPr/>
            <a:r>
              <a:t>Nivel de texto 1</a:t>
            </a:r>
          </a:p>
          <a:p>
            <a:pPr lvl="1"/>
            <a:r>
              <a:t>Nivel de texto 2</a:t>
            </a:r>
          </a:p>
          <a:p>
            <a:pPr lvl="2"/>
            <a:r>
              <a:t>Nivel de texto 3</a:t>
            </a:r>
          </a:p>
          <a:p>
            <a:pPr lvl="3"/>
            <a:r>
              <a:t>Nivel de texto 4</a:t>
            </a:r>
          </a:p>
          <a:p>
            <a:pPr lvl="4"/>
            <a:r>
              <a:t>Nivel de texto 5</a:t>
            </a:r>
          </a:p>
        </p:txBody>
      </p:sp>
      <p:sp>
        <p:nvSpPr>
          <p:cNvPr id="202" name="Número de diapositiva"/>
          <p:cNvSpPr txBox="1"/>
          <p:nvPr>
            <p:ph type="sldNum" sz="quarter" idx="2"/>
          </p:nvPr>
        </p:nvSpPr>
        <p:spPr>
          <a:xfrm>
            <a:off x="11952882" y="13038931"/>
            <a:ext cx="460376" cy="498476"/>
          </a:xfrm>
          <a:prstGeom prst="rect">
            <a:avLst/>
          </a:prstGeom>
        </p:spPr>
        <p:txBody>
          <a:bodyPr lIns="71437" tIns="71437" rIns="71437" bIns="71437"/>
          <a:lstStyle>
            <a:lvl1pPr defTabSz="821531">
              <a:defRPr sz="24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p:bg>
      <p:bgPr>
        <a:solidFill>
          <a:srgbClr val="FFFFFF"/>
        </a:solidFill>
      </p:bgPr>
    </p:bg>
    <p:spTree>
      <p:nvGrpSpPr>
        <p:cNvPr id="1" name=""/>
        <p:cNvGrpSpPr/>
        <p:nvPr/>
      </p:nvGrpSpPr>
      <p:grpSpPr>
        <a:xfrm>
          <a:off x="0" y="0"/>
          <a:ext cx="0" cy="0"/>
          <a:chOff x="0" y="0"/>
          <a:chExt cx="0" cy="0"/>
        </a:xfrm>
      </p:grpSpPr>
      <p:sp>
        <p:nvSpPr>
          <p:cNvPr id="209" name="Autor y fecha"/>
          <p:cNvSpPr txBox="1"/>
          <p:nvPr>
            <p:ph type="body" sz="quarter" idx="21" hasCustomPrompt="1"/>
          </p:nvPr>
        </p:nvSpPr>
        <p:spPr>
          <a:xfrm>
            <a:off x="1219200" y="11986162"/>
            <a:ext cx="21945599" cy="605791"/>
          </a:xfrm>
          <a:prstGeom prst="rect">
            <a:avLst/>
          </a:prstGeom>
        </p:spPr>
        <p:txBody>
          <a:bodyPr/>
          <a:lstStyle>
            <a:lvl1pPr marL="0" indent="0" algn="ctr" defTabSz="825500">
              <a:spcBef>
                <a:spcPts val="0"/>
              </a:spcBef>
              <a:buClrTx/>
              <a:buSzTx/>
              <a:buNone/>
              <a:defRPr spc="-28" sz="2800">
                <a:solidFill>
                  <a:srgbClr val="000000"/>
                </a:solidFill>
                <a:latin typeface="Graphik Medium"/>
                <a:ea typeface="Graphik Medium"/>
                <a:cs typeface="Graphik Medium"/>
                <a:sym typeface="Graphik Medium"/>
              </a:defRPr>
            </a:lvl1pPr>
          </a:lstStyle>
          <a:p>
            <a:pPr/>
            <a:r>
              <a:t>Autor y fecha</a:t>
            </a:r>
          </a:p>
        </p:txBody>
      </p:sp>
      <p:sp>
        <p:nvSpPr>
          <p:cNvPr id="210" name="Título de presentación"/>
          <p:cNvSpPr txBox="1"/>
          <p:nvPr>
            <p:ph type="title" hasCustomPrompt="1"/>
          </p:nvPr>
        </p:nvSpPr>
        <p:spPr>
          <a:xfrm>
            <a:off x="1219200" y="3543300"/>
            <a:ext cx="21945600" cy="4267200"/>
          </a:xfrm>
          <a:prstGeom prst="rect">
            <a:avLst/>
          </a:prstGeom>
        </p:spPr>
        <p:txBody>
          <a:bodyPr/>
          <a:lstStyle>
            <a:lvl1pPr defTabSz="2438400">
              <a:defRPr spc="-128" sz="12800">
                <a:solidFill>
                  <a:srgbClr val="000000"/>
                </a:solidFill>
                <a:latin typeface="Canela Bold"/>
                <a:ea typeface="Canela Bold"/>
                <a:cs typeface="Canela Bold"/>
                <a:sym typeface="Canela Bold"/>
              </a:defRPr>
            </a:lvl1pPr>
          </a:lstStyle>
          <a:p>
            <a:pPr/>
            <a:r>
              <a:t>Título de presentación</a:t>
            </a:r>
          </a:p>
        </p:txBody>
      </p:sp>
      <p:sp>
        <p:nvSpPr>
          <p:cNvPr id="211" name="Nivel de texto 1…"/>
          <p:cNvSpPr txBox="1"/>
          <p:nvPr>
            <p:ph type="body" sz="quarter" idx="1" hasCustomPrompt="1"/>
          </p:nvPr>
        </p:nvSpPr>
        <p:spPr>
          <a:xfrm>
            <a:off x="1219200" y="7567579"/>
            <a:ext cx="21945600" cy="2250593"/>
          </a:xfrm>
          <a:prstGeom prst="rect">
            <a:avLst/>
          </a:prstGeom>
        </p:spPr>
        <p:txBody>
          <a:bodyPr/>
          <a:lstStyle>
            <a:lvl1pPr marL="0" indent="0" algn="ctr" defTabSz="825500">
              <a:spcBef>
                <a:spcPts val="0"/>
              </a:spcBef>
              <a:buClrTx/>
              <a:buSzTx/>
              <a:buNone/>
              <a:defRPr spc="-59" sz="6000">
                <a:solidFill>
                  <a:srgbClr val="000000"/>
                </a:solidFill>
                <a:latin typeface="+mn-lt"/>
                <a:ea typeface="+mn-ea"/>
                <a:cs typeface="+mn-cs"/>
                <a:sym typeface="Graphik Semibold"/>
              </a:defRPr>
            </a:lvl1pPr>
            <a:lvl2pPr marL="0" indent="457200" algn="ctr" defTabSz="825500">
              <a:spcBef>
                <a:spcPts val="0"/>
              </a:spcBef>
              <a:buClrTx/>
              <a:buSzTx/>
              <a:buNone/>
              <a:defRPr spc="-59" sz="6000">
                <a:solidFill>
                  <a:srgbClr val="000000"/>
                </a:solidFill>
                <a:latin typeface="+mn-lt"/>
                <a:ea typeface="+mn-ea"/>
                <a:cs typeface="+mn-cs"/>
                <a:sym typeface="Graphik Semibold"/>
              </a:defRPr>
            </a:lvl2pPr>
            <a:lvl3pPr marL="0" indent="914400" algn="ctr" defTabSz="825500">
              <a:spcBef>
                <a:spcPts val="0"/>
              </a:spcBef>
              <a:buClrTx/>
              <a:buSzTx/>
              <a:buNone/>
              <a:defRPr spc="-59" sz="6000">
                <a:solidFill>
                  <a:srgbClr val="000000"/>
                </a:solidFill>
                <a:latin typeface="+mn-lt"/>
                <a:ea typeface="+mn-ea"/>
                <a:cs typeface="+mn-cs"/>
                <a:sym typeface="Graphik Semibold"/>
              </a:defRPr>
            </a:lvl3pPr>
            <a:lvl4pPr marL="0" indent="1371600" algn="ctr" defTabSz="825500">
              <a:spcBef>
                <a:spcPts val="0"/>
              </a:spcBef>
              <a:buClrTx/>
              <a:buSzTx/>
              <a:buNone/>
              <a:defRPr spc="-59" sz="6000">
                <a:solidFill>
                  <a:srgbClr val="000000"/>
                </a:solidFill>
                <a:latin typeface="+mn-lt"/>
                <a:ea typeface="+mn-ea"/>
                <a:cs typeface="+mn-cs"/>
                <a:sym typeface="Graphik Semibold"/>
              </a:defRPr>
            </a:lvl4pPr>
            <a:lvl5pPr marL="0" indent="1828800" algn="ctr" defTabSz="825500">
              <a:spcBef>
                <a:spcPts val="0"/>
              </a:spcBef>
              <a:buClrTx/>
              <a:buSzTx/>
              <a:buNone/>
              <a:defRPr spc="-59" sz="6000">
                <a:solidFill>
                  <a:srgbClr val="000000"/>
                </a:solidFill>
                <a:latin typeface="+mn-lt"/>
                <a:ea typeface="+mn-ea"/>
                <a:cs typeface="+mn-cs"/>
                <a:sym typeface="Graphik Semibold"/>
              </a:defRPr>
            </a:lvl5pPr>
          </a:lstStyle>
          <a:p>
            <a:pPr/>
            <a:r>
              <a:t>Subtítulo de presentación</a:t>
            </a:r>
          </a:p>
          <a:p>
            <a:pPr lvl="1"/>
            <a:r>
              <a:t/>
            </a:r>
          </a:p>
          <a:p>
            <a:pPr lvl="2"/>
            <a:r>
              <a:t/>
            </a:r>
          </a:p>
          <a:p>
            <a:pPr lvl="3"/>
            <a:r>
              <a:t/>
            </a:r>
          </a:p>
          <a:p>
            <a:pPr lvl="4"/>
            <a:r>
              <a:t/>
            </a:r>
          </a:p>
        </p:txBody>
      </p:sp>
      <p:sp>
        <p:nvSpPr>
          <p:cNvPr id="212" name="Número de diapositiva"/>
          <p:cNvSpPr txBox="1"/>
          <p:nvPr>
            <p:ph type="sldNum" sz="quarter" idx="2"/>
          </p:nvPr>
        </p:nvSpPr>
        <p:spPr>
          <a:xfrm>
            <a:off x="12001499" y="12700000"/>
            <a:ext cx="388621" cy="429261"/>
          </a:xfrm>
          <a:prstGeom prst="rect">
            <a:avLst/>
          </a:prstGeom>
        </p:spPr>
        <p:txBody>
          <a:bodyPr/>
          <a:lstStyle>
            <a:lvl1pPr defTabSz="584200">
              <a:defRPr sz="2000">
                <a:solidFill>
                  <a:srgbClr val="5E5E5E"/>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219" name="Texto del título"/>
          <p:cNvSpPr txBox="1"/>
          <p:nvPr>
            <p:ph type="title"/>
          </p:nvPr>
        </p:nvSpPr>
        <p:spPr>
          <a:xfrm>
            <a:off x="3962400" y="549275"/>
            <a:ext cx="16459201" cy="2286000"/>
          </a:xfrm>
          <a:prstGeom prst="rect">
            <a:avLst/>
          </a:prstGeom>
        </p:spPr>
        <p:txBody>
          <a:bodyPr lIns="64293" tIns="64293" rIns="64293" bIns="64293" anchor="t"/>
          <a:lstStyle>
            <a:lvl1pPr algn="l" defTabSz="1285875">
              <a:lnSpc>
                <a:spcPct val="114000"/>
              </a:lnSpc>
              <a:defRPr b="1" spc="0" sz="7600">
                <a:solidFill>
                  <a:srgbClr val="000000"/>
                </a:solidFill>
                <a:latin typeface="Arial"/>
                <a:ea typeface="Arial"/>
                <a:cs typeface="Arial"/>
                <a:sym typeface="Arial"/>
              </a:defRPr>
            </a:lvl1pPr>
          </a:lstStyle>
          <a:p>
            <a:pPr/>
            <a:r>
              <a:t>Texto del título</a:t>
            </a:r>
          </a:p>
        </p:txBody>
      </p:sp>
      <p:sp>
        <p:nvSpPr>
          <p:cNvPr id="220" name="Nivel de texto 1…"/>
          <p:cNvSpPr txBox="1"/>
          <p:nvPr>
            <p:ph type="body" idx="1"/>
          </p:nvPr>
        </p:nvSpPr>
        <p:spPr>
          <a:xfrm>
            <a:off x="3962400" y="3200400"/>
            <a:ext cx="16459201" cy="9051925"/>
          </a:xfrm>
          <a:prstGeom prst="rect">
            <a:avLst/>
          </a:prstGeom>
        </p:spPr>
        <p:txBody>
          <a:bodyPr lIns="64293" tIns="64293" rIns="64293" bIns="64293"/>
          <a:lstStyle>
            <a:lvl1pPr marL="553720" indent="-448945" defTabSz="1285875">
              <a:lnSpc>
                <a:spcPct val="114000"/>
              </a:lnSpc>
              <a:spcBef>
                <a:spcPts val="2500"/>
              </a:spcBef>
              <a:buClr>
                <a:srgbClr val="000000"/>
              </a:buClr>
              <a:buSzPct val="44000"/>
              <a:buChar char="●"/>
              <a:defRPr sz="5600">
                <a:solidFill>
                  <a:srgbClr val="000000"/>
                </a:solidFill>
                <a:latin typeface="Arial"/>
                <a:ea typeface="Arial"/>
                <a:cs typeface="Arial"/>
                <a:sym typeface="Arial"/>
              </a:defRPr>
            </a:lvl1pPr>
            <a:lvl2pPr marL="1016000" indent="-444500" defTabSz="1285875">
              <a:lnSpc>
                <a:spcPct val="114000"/>
              </a:lnSpc>
              <a:spcBef>
                <a:spcPts val="2500"/>
              </a:spcBef>
              <a:buClr>
                <a:srgbClr val="000000"/>
              </a:buClr>
              <a:buSzPct val="75000"/>
              <a:buChar char="−"/>
              <a:defRPr sz="5600">
                <a:solidFill>
                  <a:srgbClr val="000000"/>
                </a:solidFill>
                <a:latin typeface="Arial"/>
                <a:ea typeface="Arial"/>
                <a:cs typeface="Arial"/>
                <a:sym typeface="Arial"/>
              </a:defRPr>
            </a:lvl2pPr>
            <a:lvl3pPr marL="1473411" indent="-397086" defTabSz="1285875">
              <a:lnSpc>
                <a:spcPct val="114000"/>
              </a:lnSpc>
              <a:spcBef>
                <a:spcPts val="2500"/>
              </a:spcBef>
              <a:buClr>
                <a:srgbClr val="000000"/>
              </a:buClr>
              <a:buSzPct val="44000"/>
              <a:buChar char="●"/>
              <a:defRPr sz="5600">
                <a:solidFill>
                  <a:srgbClr val="000000"/>
                </a:solidFill>
                <a:latin typeface="Arial"/>
                <a:ea typeface="Arial"/>
                <a:cs typeface="Arial"/>
                <a:sym typeface="Arial"/>
              </a:defRPr>
            </a:lvl3pPr>
            <a:lvl4pPr marL="2000250" indent="-488950" defTabSz="1285875">
              <a:lnSpc>
                <a:spcPct val="114000"/>
              </a:lnSpc>
              <a:spcBef>
                <a:spcPts val="2500"/>
              </a:spcBef>
              <a:buClr>
                <a:srgbClr val="000000"/>
              </a:buClr>
              <a:buSzPct val="75000"/>
              <a:buChar char="−"/>
              <a:defRPr sz="5600">
                <a:solidFill>
                  <a:srgbClr val="000000"/>
                </a:solidFill>
                <a:latin typeface="Arial"/>
                <a:ea typeface="Arial"/>
                <a:cs typeface="Arial"/>
                <a:sym typeface="Arial"/>
              </a:defRPr>
            </a:lvl4pPr>
            <a:lvl5pPr marL="2434166" indent="-492654" defTabSz="1285875">
              <a:lnSpc>
                <a:spcPct val="114000"/>
              </a:lnSpc>
              <a:spcBef>
                <a:spcPts val="2500"/>
              </a:spcBef>
              <a:buClr>
                <a:srgbClr val="000000"/>
              </a:buClr>
              <a:buSzPct val="44000"/>
              <a:buChar char="●"/>
              <a:defRPr sz="5600">
                <a:solidFill>
                  <a:srgbClr val="000000"/>
                </a:solidFill>
                <a:latin typeface="Arial"/>
                <a:ea typeface="Arial"/>
                <a:cs typeface="Arial"/>
                <a:sym typeface="Arial"/>
              </a:defRPr>
            </a:lvl5pPr>
          </a:lstStyle>
          <a:p>
            <a:pPr/>
            <a:r>
              <a:t>Nivel de texto 1</a:t>
            </a:r>
          </a:p>
          <a:p>
            <a:pPr lvl="1"/>
            <a:r>
              <a:t>Nivel de texto 2</a:t>
            </a:r>
          </a:p>
          <a:p>
            <a:pPr lvl="2"/>
            <a:r>
              <a:t>Nivel de texto 3</a:t>
            </a:r>
          </a:p>
          <a:p>
            <a:pPr lvl="3"/>
            <a:r>
              <a:t>Nivel de texto 4</a:t>
            </a:r>
          </a:p>
          <a:p>
            <a:pPr lvl="4"/>
            <a:r>
              <a:t>Nivel de texto 5</a:t>
            </a:r>
          </a:p>
        </p:txBody>
      </p:sp>
      <p:sp>
        <p:nvSpPr>
          <p:cNvPr id="221" name="Número de diapositiva"/>
          <p:cNvSpPr txBox="1"/>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FFFFCC"/>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2 Col Tex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28" name="Nivel de texto 1…"/>
          <p:cNvSpPr txBox="1"/>
          <p:nvPr>
            <p:ph type="body" sz="quarter" idx="1"/>
          </p:nvPr>
        </p:nvSpPr>
        <p:spPr>
          <a:xfrm>
            <a:off x="1014452" y="765260"/>
            <a:ext cx="22018542" cy="1285876"/>
          </a:xfrm>
          <a:prstGeom prst="rect">
            <a:avLst/>
          </a:prstGeom>
        </p:spPr>
        <p:txBody>
          <a:bodyPr lIns="91436" tIns="91436" rIns="91436" bIns="91436"/>
          <a:lstStyle>
            <a:lvl1pPr marL="0" indent="0" defTabSz="1828800">
              <a:lnSpc>
                <a:spcPct val="90000"/>
              </a:lnSpc>
              <a:spcBef>
                <a:spcPts val="2000"/>
              </a:spcBef>
              <a:buClrTx/>
              <a:buSzTx/>
              <a:buNone/>
              <a:defRPr sz="8800">
                <a:solidFill>
                  <a:srgbClr val="262626"/>
                </a:solidFill>
                <a:latin typeface="Lato Medium"/>
                <a:ea typeface="Lato Medium"/>
                <a:cs typeface="Lato Medium"/>
                <a:sym typeface="Lato Medium"/>
              </a:defRPr>
            </a:lvl1pPr>
            <a:lvl2pPr marL="1295400" indent="-838200" defTabSz="1828800">
              <a:lnSpc>
                <a:spcPct val="90000"/>
              </a:lnSpc>
              <a:spcBef>
                <a:spcPts val="2000"/>
              </a:spcBef>
              <a:buClrTx/>
              <a:defRPr sz="8800">
                <a:solidFill>
                  <a:srgbClr val="262626"/>
                </a:solidFill>
                <a:latin typeface="Lato Medium"/>
                <a:ea typeface="Lato Medium"/>
                <a:cs typeface="Lato Medium"/>
                <a:sym typeface="Lato Medium"/>
              </a:defRPr>
            </a:lvl2pPr>
            <a:lvl3pPr marL="1920238" indent="-1005838" defTabSz="1828800">
              <a:lnSpc>
                <a:spcPct val="90000"/>
              </a:lnSpc>
              <a:spcBef>
                <a:spcPts val="2000"/>
              </a:spcBef>
              <a:buClrTx/>
              <a:defRPr sz="8800">
                <a:solidFill>
                  <a:srgbClr val="262626"/>
                </a:solidFill>
                <a:latin typeface="Lato Medium"/>
                <a:ea typeface="Lato Medium"/>
                <a:cs typeface="Lato Medium"/>
                <a:sym typeface="Lato Medium"/>
              </a:defRPr>
            </a:lvl3pPr>
            <a:lvl4pPr marL="2489200" indent="-1117600" defTabSz="1828800">
              <a:lnSpc>
                <a:spcPct val="90000"/>
              </a:lnSpc>
              <a:spcBef>
                <a:spcPts val="2000"/>
              </a:spcBef>
              <a:buClrTx/>
              <a:defRPr sz="8800">
                <a:solidFill>
                  <a:srgbClr val="262626"/>
                </a:solidFill>
                <a:latin typeface="Lato Medium"/>
                <a:ea typeface="Lato Medium"/>
                <a:cs typeface="Lato Medium"/>
                <a:sym typeface="Lato Medium"/>
              </a:defRPr>
            </a:lvl4pPr>
            <a:lvl5pPr marL="2946400" indent="-1117600" defTabSz="1828800">
              <a:lnSpc>
                <a:spcPct val="90000"/>
              </a:lnSpc>
              <a:spcBef>
                <a:spcPts val="2000"/>
              </a:spcBef>
              <a:buClrTx/>
              <a:defRPr sz="8800">
                <a:solidFill>
                  <a:srgbClr val="262626"/>
                </a:solidFill>
                <a:latin typeface="Lato Medium"/>
                <a:ea typeface="Lato Medium"/>
                <a:cs typeface="Lato Medium"/>
                <a:sym typeface="Lato Medium"/>
              </a:defRPr>
            </a:lvl5pPr>
          </a:lstStyle>
          <a:p>
            <a:pPr/>
            <a:r>
              <a:t>Nivel de texto 1</a:t>
            </a:r>
          </a:p>
          <a:p>
            <a:pPr lvl="1"/>
            <a:r>
              <a:t>Nivel de texto 2</a:t>
            </a:r>
          </a:p>
          <a:p>
            <a:pPr lvl="2"/>
            <a:r>
              <a:t>Nivel de texto 3</a:t>
            </a:r>
          </a:p>
          <a:p>
            <a:pPr lvl="3"/>
            <a:r>
              <a:t>Nivel de texto 4</a:t>
            </a:r>
          </a:p>
          <a:p>
            <a:pPr lvl="4"/>
            <a:r>
              <a:t>Nivel de texto 5</a:t>
            </a:r>
          </a:p>
        </p:txBody>
      </p:sp>
      <p:sp>
        <p:nvSpPr>
          <p:cNvPr id="229" name="Text Placeholder 9"/>
          <p:cNvSpPr/>
          <p:nvPr>
            <p:ph type="body" sz="quarter" idx="21"/>
          </p:nvPr>
        </p:nvSpPr>
        <p:spPr>
          <a:xfrm>
            <a:off x="1063882" y="1885612"/>
            <a:ext cx="21969112" cy="610467"/>
          </a:xfrm>
          <a:prstGeom prst="rect">
            <a:avLst/>
          </a:prstGeom>
        </p:spPr>
        <p:txBody>
          <a:bodyPr lIns="91436" tIns="91436" rIns="91436" bIns="91436"/>
          <a:lstStyle/>
          <a:p>
            <a:pPr marL="274320" indent="-274320" defTabSz="1097280">
              <a:lnSpc>
                <a:spcPct val="90000"/>
              </a:lnSpc>
              <a:spcBef>
                <a:spcPts val="1200"/>
              </a:spcBef>
              <a:buClrTx/>
              <a:buFont typeface="Arial"/>
              <a:defRPr sz="3360">
                <a:solidFill>
                  <a:srgbClr val="000000"/>
                </a:solidFill>
                <a:latin typeface="Calibri"/>
                <a:ea typeface="Calibri"/>
                <a:cs typeface="Calibri"/>
                <a:sym typeface="Calibri"/>
              </a:defRPr>
            </a:pPr>
          </a:p>
        </p:txBody>
      </p:sp>
      <p:sp>
        <p:nvSpPr>
          <p:cNvPr id="230" name="Número de diapositiva"/>
          <p:cNvSpPr txBox="1"/>
          <p:nvPr>
            <p:ph type="sldNum" sz="quarter" idx="2"/>
          </p:nvPr>
        </p:nvSpPr>
        <p:spPr>
          <a:xfrm>
            <a:off x="16970665" y="12470749"/>
            <a:ext cx="504540" cy="483903"/>
          </a:xfrm>
          <a:prstGeom prst="rect">
            <a:avLst/>
          </a:prstGeom>
        </p:spPr>
        <p:txBody>
          <a:bodyPr lIns="91436" tIns="91436" rIns="91436" bIns="91436" anchor="ctr"/>
          <a:lstStyle>
            <a:lvl1pPr algn="r" defTabSz="1828800">
              <a:defRPr sz="2400">
                <a:solidFill>
                  <a:srgbClr val="000000"/>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bg>
      <p:bgPr>
        <a:solidFill>
          <a:srgbClr val="FFFFFF"/>
        </a:solidFill>
      </p:bgPr>
    </p:bg>
    <p:spTree>
      <p:nvGrpSpPr>
        <p:cNvPr id="1" name=""/>
        <p:cNvGrpSpPr/>
        <p:nvPr/>
      </p:nvGrpSpPr>
      <p:grpSpPr>
        <a:xfrm>
          <a:off x="0" y="0"/>
          <a:ext cx="0" cy="0"/>
          <a:chOff x="0" y="0"/>
          <a:chExt cx="0" cy="0"/>
        </a:xfrm>
      </p:grpSpPr>
      <p:sp>
        <p:nvSpPr>
          <p:cNvPr id="237" name="Texto del título"/>
          <p:cNvSpPr txBox="1"/>
          <p:nvPr>
            <p:ph type="title"/>
          </p:nvPr>
        </p:nvSpPr>
        <p:spPr>
          <a:xfrm>
            <a:off x="4833937" y="357187"/>
            <a:ext cx="14716126" cy="3429001"/>
          </a:xfrm>
          <a:prstGeom prst="rect">
            <a:avLst/>
          </a:prstGeom>
        </p:spPr>
        <p:txBody>
          <a:bodyPr lIns="71437" tIns="71437" rIns="71437" bIns="71437" anchor="ctr">
            <a:noAutofit/>
          </a:bodyPr>
          <a:lstStyle>
            <a:lvl1pPr defTabSz="821531">
              <a:lnSpc>
                <a:spcPct val="100000"/>
              </a:lnSpc>
              <a:defRPr spc="0" sz="11600">
                <a:solidFill>
                  <a:srgbClr val="000000"/>
                </a:solidFill>
                <a:latin typeface="Gill Sans"/>
                <a:ea typeface="Gill Sans"/>
                <a:cs typeface="Gill Sans"/>
                <a:sym typeface="Gill Sans"/>
              </a:defRPr>
            </a:lvl1pPr>
          </a:lstStyle>
          <a:p>
            <a:pPr/>
            <a:r>
              <a:t>Texto del título</a:t>
            </a:r>
          </a:p>
        </p:txBody>
      </p:sp>
      <p:sp>
        <p:nvSpPr>
          <p:cNvPr id="238" name="Nivel de texto 1…"/>
          <p:cNvSpPr txBox="1"/>
          <p:nvPr>
            <p:ph type="body" sz="half" idx="1"/>
          </p:nvPr>
        </p:nvSpPr>
        <p:spPr>
          <a:xfrm>
            <a:off x="4833937" y="3893343"/>
            <a:ext cx="14716126" cy="8036720"/>
          </a:xfrm>
          <a:prstGeom prst="rect">
            <a:avLst/>
          </a:prstGeom>
        </p:spPr>
        <p:txBody>
          <a:bodyPr lIns="71437" tIns="71437" rIns="71437" bIns="71437" anchor="ctr">
            <a:noAutofit/>
          </a:bodyPr>
          <a:lstStyle>
            <a:lvl1pPr marL="1079500" indent="-762000" defTabSz="821531">
              <a:spcBef>
                <a:spcPts val="3300"/>
              </a:spcBef>
              <a:buClrTx/>
              <a:buSzPct val="171000"/>
              <a:defRPr sz="5600">
                <a:solidFill>
                  <a:srgbClr val="000000"/>
                </a:solidFill>
                <a:latin typeface="Gill Sans"/>
                <a:ea typeface="Gill Sans"/>
                <a:cs typeface="Gill Sans"/>
                <a:sym typeface="Gill Sans"/>
              </a:defRPr>
            </a:lvl1pPr>
            <a:lvl2pPr marL="1524000" indent="-762000" defTabSz="821531">
              <a:spcBef>
                <a:spcPts val="3300"/>
              </a:spcBef>
              <a:buClrTx/>
              <a:buSzPct val="171000"/>
              <a:defRPr sz="5600">
                <a:solidFill>
                  <a:srgbClr val="000000"/>
                </a:solidFill>
                <a:latin typeface="Gill Sans"/>
                <a:ea typeface="Gill Sans"/>
                <a:cs typeface="Gill Sans"/>
                <a:sym typeface="Gill Sans"/>
              </a:defRPr>
            </a:lvl2pPr>
            <a:lvl3pPr marL="1968500" indent="-762000" defTabSz="821531">
              <a:spcBef>
                <a:spcPts val="3300"/>
              </a:spcBef>
              <a:buClrTx/>
              <a:buSzPct val="171000"/>
              <a:defRPr sz="5600">
                <a:solidFill>
                  <a:srgbClr val="000000"/>
                </a:solidFill>
                <a:latin typeface="Gill Sans"/>
                <a:ea typeface="Gill Sans"/>
                <a:cs typeface="Gill Sans"/>
                <a:sym typeface="Gill Sans"/>
              </a:defRPr>
            </a:lvl3pPr>
            <a:lvl4pPr marL="2413000" indent="-762000" defTabSz="821531">
              <a:spcBef>
                <a:spcPts val="3300"/>
              </a:spcBef>
              <a:buClrTx/>
              <a:buSzPct val="171000"/>
              <a:defRPr sz="5600">
                <a:solidFill>
                  <a:srgbClr val="000000"/>
                </a:solidFill>
                <a:latin typeface="Gill Sans"/>
                <a:ea typeface="Gill Sans"/>
                <a:cs typeface="Gill Sans"/>
                <a:sym typeface="Gill Sans"/>
              </a:defRPr>
            </a:lvl4pPr>
            <a:lvl5pPr marL="2857500" indent="-762000" defTabSz="821531">
              <a:spcBef>
                <a:spcPts val="3300"/>
              </a:spcBef>
              <a:buClrTx/>
              <a:buSzPct val="171000"/>
              <a:defRPr sz="5600">
                <a:solidFill>
                  <a:srgbClr val="000000"/>
                </a:solidFill>
                <a:latin typeface="Gill Sans"/>
                <a:ea typeface="Gill Sans"/>
                <a:cs typeface="Gill Sans"/>
                <a:sym typeface="Gill Sans"/>
              </a:defRPr>
            </a:lvl5pPr>
          </a:lstStyle>
          <a:p>
            <a:pPr/>
            <a:r>
              <a:t>Nivel de texto 1</a:t>
            </a:r>
          </a:p>
          <a:p>
            <a:pPr lvl="1"/>
            <a:r>
              <a:t>Nivel de texto 2</a:t>
            </a:r>
          </a:p>
          <a:p>
            <a:pPr lvl="2"/>
            <a:r>
              <a:t>Nivel de texto 3</a:t>
            </a:r>
          </a:p>
          <a:p>
            <a:pPr lvl="3"/>
            <a:r>
              <a:t>Nivel de texto 4</a:t>
            </a:r>
          </a:p>
          <a:p>
            <a:pPr lvl="4"/>
            <a:r>
              <a:t>Nivel de texto 5</a:t>
            </a:r>
          </a:p>
        </p:txBody>
      </p:sp>
      <p:sp>
        <p:nvSpPr>
          <p:cNvPr id="239" name="Número de diapositiva"/>
          <p:cNvSpPr txBox="1"/>
          <p:nvPr>
            <p:ph type="sldNum" sz="quarter" idx="2"/>
          </p:nvPr>
        </p:nvSpPr>
        <p:spPr>
          <a:xfrm>
            <a:off x="11952882" y="13038931"/>
            <a:ext cx="460376" cy="498476"/>
          </a:xfrm>
          <a:prstGeom prst="rect">
            <a:avLst/>
          </a:prstGeom>
        </p:spPr>
        <p:txBody>
          <a:bodyPr lIns="71437" tIns="71437" rIns="71437" bIns="71437"/>
          <a:lstStyle>
            <a:lvl1pPr defTabSz="821531">
              <a:defRPr sz="24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Blank">
    <p:bg>
      <p:bgPr>
        <a:solidFill>
          <a:srgbClr val="FFFFFF"/>
        </a:solidFill>
      </p:bgPr>
    </p:bg>
    <p:spTree>
      <p:nvGrpSpPr>
        <p:cNvPr id="1" name=""/>
        <p:cNvGrpSpPr/>
        <p:nvPr/>
      </p:nvGrpSpPr>
      <p:grpSpPr>
        <a:xfrm>
          <a:off x="0" y="0"/>
          <a:ext cx="0" cy="0"/>
          <a:chOff x="0" y="0"/>
          <a:chExt cx="0" cy="0"/>
        </a:xfrm>
      </p:grpSpPr>
      <p:sp>
        <p:nvSpPr>
          <p:cNvPr id="246" name="Número de diapositiva"/>
          <p:cNvSpPr txBox="1"/>
          <p:nvPr>
            <p:ph type="sldNum" sz="quarter" idx="2"/>
          </p:nvPr>
        </p:nvSpPr>
        <p:spPr>
          <a:xfrm>
            <a:off x="20018523" y="13044239"/>
            <a:ext cx="403077" cy="401093"/>
          </a:xfrm>
          <a:prstGeom prst="rect">
            <a:avLst/>
          </a:prstGeom>
          <a:ln w="3175">
            <a:round/>
          </a:ln>
        </p:spPr>
        <p:txBody>
          <a:bodyPr lIns="53578" tIns="53578" rIns="53578" bIns="53578"/>
          <a:lstStyle>
            <a:lvl1pPr algn="r" defTabSz="1821656">
              <a:defRPr>
                <a:solidFill>
                  <a:srgbClr val="9A9A9A"/>
                </a:solidFill>
                <a:uFill>
                  <a:solidFill>
                    <a:srgbClr val="9A9A9A"/>
                  </a:solidFill>
                </a:u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_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3" name="Nivel de texto 1…"/>
          <p:cNvSpPr txBox="1"/>
          <p:nvPr>
            <p:ph type="body" sz="quarter" idx="1"/>
          </p:nvPr>
        </p:nvSpPr>
        <p:spPr>
          <a:xfrm>
            <a:off x="1014452" y="765260"/>
            <a:ext cx="22018542" cy="1285876"/>
          </a:xfrm>
          <a:prstGeom prst="rect">
            <a:avLst/>
          </a:prstGeom>
        </p:spPr>
        <p:txBody>
          <a:bodyPr lIns="91436" tIns="91436" rIns="91436" bIns="91436"/>
          <a:lstStyle>
            <a:lvl1pPr marL="0" indent="0" defTabSz="1828800">
              <a:lnSpc>
                <a:spcPct val="90000"/>
              </a:lnSpc>
              <a:spcBef>
                <a:spcPts val="2000"/>
              </a:spcBef>
              <a:buClrTx/>
              <a:buSzTx/>
              <a:buNone/>
              <a:defRPr sz="8800">
                <a:solidFill>
                  <a:srgbClr val="262626"/>
                </a:solidFill>
                <a:latin typeface="Lato Medium"/>
                <a:ea typeface="Lato Medium"/>
                <a:cs typeface="Lato Medium"/>
                <a:sym typeface="Lato Medium"/>
              </a:defRPr>
            </a:lvl1pPr>
            <a:lvl2pPr marL="1295400" indent="-838200" defTabSz="1828800">
              <a:lnSpc>
                <a:spcPct val="90000"/>
              </a:lnSpc>
              <a:spcBef>
                <a:spcPts val="2000"/>
              </a:spcBef>
              <a:buClrTx/>
              <a:defRPr sz="8800">
                <a:solidFill>
                  <a:srgbClr val="262626"/>
                </a:solidFill>
                <a:latin typeface="Lato Medium"/>
                <a:ea typeface="Lato Medium"/>
                <a:cs typeface="Lato Medium"/>
                <a:sym typeface="Lato Medium"/>
              </a:defRPr>
            </a:lvl2pPr>
            <a:lvl3pPr marL="1920238" indent="-1005838" defTabSz="1828800">
              <a:lnSpc>
                <a:spcPct val="90000"/>
              </a:lnSpc>
              <a:spcBef>
                <a:spcPts val="2000"/>
              </a:spcBef>
              <a:buClrTx/>
              <a:defRPr sz="8800">
                <a:solidFill>
                  <a:srgbClr val="262626"/>
                </a:solidFill>
                <a:latin typeface="Lato Medium"/>
                <a:ea typeface="Lato Medium"/>
                <a:cs typeface="Lato Medium"/>
                <a:sym typeface="Lato Medium"/>
              </a:defRPr>
            </a:lvl3pPr>
            <a:lvl4pPr marL="2489200" indent="-1117600" defTabSz="1828800">
              <a:lnSpc>
                <a:spcPct val="90000"/>
              </a:lnSpc>
              <a:spcBef>
                <a:spcPts val="2000"/>
              </a:spcBef>
              <a:buClrTx/>
              <a:defRPr sz="8800">
                <a:solidFill>
                  <a:srgbClr val="262626"/>
                </a:solidFill>
                <a:latin typeface="Lato Medium"/>
                <a:ea typeface="Lato Medium"/>
                <a:cs typeface="Lato Medium"/>
                <a:sym typeface="Lato Medium"/>
              </a:defRPr>
            </a:lvl4pPr>
            <a:lvl5pPr marL="2946400" indent="-1117600" defTabSz="1828800">
              <a:lnSpc>
                <a:spcPct val="90000"/>
              </a:lnSpc>
              <a:spcBef>
                <a:spcPts val="2000"/>
              </a:spcBef>
              <a:buClrTx/>
              <a:defRPr sz="8800">
                <a:solidFill>
                  <a:srgbClr val="262626"/>
                </a:solidFill>
                <a:latin typeface="Lato Medium"/>
                <a:ea typeface="Lato Medium"/>
                <a:cs typeface="Lato Medium"/>
                <a:sym typeface="Lato Medium"/>
              </a:defRPr>
            </a:lvl5pPr>
          </a:lstStyle>
          <a:p>
            <a:pPr/>
            <a:r>
              <a:t>Nivel de texto 1</a:t>
            </a:r>
          </a:p>
          <a:p>
            <a:pPr lvl="1"/>
            <a:r>
              <a:t>Nivel de texto 2</a:t>
            </a:r>
          </a:p>
          <a:p>
            <a:pPr lvl="2"/>
            <a:r>
              <a:t>Nivel de texto 3</a:t>
            </a:r>
          </a:p>
          <a:p>
            <a:pPr lvl="3"/>
            <a:r>
              <a:t>Nivel de texto 4</a:t>
            </a:r>
          </a:p>
          <a:p>
            <a:pPr lvl="4"/>
            <a:r>
              <a:t>Nivel de texto 5</a:t>
            </a:r>
          </a:p>
        </p:txBody>
      </p:sp>
      <p:sp>
        <p:nvSpPr>
          <p:cNvPr id="254" name="Text Placeholder 9"/>
          <p:cNvSpPr/>
          <p:nvPr>
            <p:ph type="body" sz="quarter" idx="21"/>
          </p:nvPr>
        </p:nvSpPr>
        <p:spPr>
          <a:xfrm>
            <a:off x="1063881" y="1885612"/>
            <a:ext cx="21969112" cy="610467"/>
          </a:xfrm>
          <a:prstGeom prst="rect">
            <a:avLst/>
          </a:prstGeom>
        </p:spPr>
        <p:txBody>
          <a:bodyPr lIns="91436" tIns="91436" rIns="91436" bIns="91436"/>
          <a:lstStyle/>
          <a:p>
            <a:pPr marL="274320" indent="-274320" defTabSz="1097280">
              <a:lnSpc>
                <a:spcPct val="90000"/>
              </a:lnSpc>
              <a:spcBef>
                <a:spcPts val="1200"/>
              </a:spcBef>
              <a:buClrTx/>
              <a:buFont typeface="Arial"/>
              <a:defRPr sz="3360">
                <a:solidFill>
                  <a:srgbClr val="000000"/>
                </a:solidFill>
                <a:latin typeface="Calibri"/>
                <a:ea typeface="Calibri"/>
                <a:cs typeface="Calibri"/>
                <a:sym typeface="Calibri"/>
              </a:defRPr>
            </a:pPr>
          </a:p>
        </p:txBody>
      </p:sp>
      <p:sp>
        <p:nvSpPr>
          <p:cNvPr id="255" name="Número de diapositiva"/>
          <p:cNvSpPr txBox="1"/>
          <p:nvPr>
            <p:ph type="sldNum" sz="quarter" idx="2"/>
          </p:nvPr>
        </p:nvSpPr>
        <p:spPr>
          <a:xfrm>
            <a:off x="16970665" y="12470749"/>
            <a:ext cx="504540" cy="483903"/>
          </a:xfrm>
          <a:prstGeom prst="rect">
            <a:avLst/>
          </a:prstGeom>
        </p:spPr>
        <p:txBody>
          <a:bodyPr lIns="91436" tIns="91436" rIns="91436" bIns="91436" anchor="ctr"/>
          <a:lstStyle>
            <a:lvl1pPr algn="r" defTabSz="1828800">
              <a:defRPr sz="2400">
                <a:solidFill>
                  <a:srgbClr val="000000"/>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62" name="Texto del título"/>
          <p:cNvSpPr txBox="1"/>
          <p:nvPr>
            <p:ph type="title"/>
          </p:nvPr>
        </p:nvSpPr>
        <p:spPr>
          <a:xfrm>
            <a:off x="3048000" y="2244724"/>
            <a:ext cx="18288000" cy="4775202"/>
          </a:xfrm>
          <a:prstGeom prst="rect">
            <a:avLst/>
          </a:prstGeom>
        </p:spPr>
        <p:txBody>
          <a:bodyPr lIns="91436" tIns="91436" rIns="91436" bIns="91436"/>
          <a:lstStyle>
            <a:lvl1pPr defTabSz="1828800">
              <a:lnSpc>
                <a:spcPct val="90000"/>
              </a:lnSpc>
              <a:defRPr spc="0" sz="12000">
                <a:solidFill>
                  <a:srgbClr val="000000"/>
                </a:solidFill>
                <a:latin typeface="Calibri Light"/>
                <a:ea typeface="Calibri Light"/>
                <a:cs typeface="Calibri Light"/>
                <a:sym typeface="Calibri Light"/>
              </a:defRPr>
            </a:lvl1pPr>
          </a:lstStyle>
          <a:p>
            <a:pPr/>
            <a:r>
              <a:t>Texto del título</a:t>
            </a:r>
          </a:p>
        </p:txBody>
      </p:sp>
      <p:sp>
        <p:nvSpPr>
          <p:cNvPr id="263" name="Nivel de texto 1…"/>
          <p:cNvSpPr txBox="1"/>
          <p:nvPr>
            <p:ph type="body" sz="quarter" idx="1"/>
          </p:nvPr>
        </p:nvSpPr>
        <p:spPr>
          <a:xfrm>
            <a:off x="3048000" y="7204074"/>
            <a:ext cx="18288000" cy="3311533"/>
          </a:xfrm>
          <a:prstGeom prst="rect">
            <a:avLst/>
          </a:prstGeom>
        </p:spPr>
        <p:txBody>
          <a:bodyPr lIns="91436" tIns="91436" rIns="91436" bIns="91436"/>
          <a:lstStyle>
            <a:lvl1pPr marL="0" indent="0" algn="ctr" defTabSz="1828800">
              <a:lnSpc>
                <a:spcPct val="90000"/>
              </a:lnSpc>
              <a:spcBef>
                <a:spcPts val="2000"/>
              </a:spcBef>
              <a:buClrTx/>
              <a:buSzTx/>
              <a:buNone/>
              <a:defRPr>
                <a:solidFill>
                  <a:srgbClr val="000000"/>
                </a:solidFill>
                <a:latin typeface="Calibri"/>
                <a:ea typeface="Calibri"/>
                <a:cs typeface="Calibri"/>
                <a:sym typeface="Calibri"/>
              </a:defRPr>
            </a:lvl1pPr>
            <a:lvl2pPr marL="0" indent="0" algn="ctr" defTabSz="1828800">
              <a:lnSpc>
                <a:spcPct val="90000"/>
              </a:lnSpc>
              <a:spcBef>
                <a:spcPts val="2000"/>
              </a:spcBef>
              <a:buClrTx/>
              <a:buSzTx/>
              <a:buNone/>
              <a:defRPr>
                <a:solidFill>
                  <a:srgbClr val="000000"/>
                </a:solidFill>
                <a:latin typeface="Calibri"/>
                <a:ea typeface="Calibri"/>
                <a:cs typeface="Calibri"/>
                <a:sym typeface="Calibri"/>
              </a:defRPr>
            </a:lvl2pPr>
            <a:lvl3pPr marL="0" indent="0" algn="ctr" defTabSz="1828800">
              <a:lnSpc>
                <a:spcPct val="90000"/>
              </a:lnSpc>
              <a:spcBef>
                <a:spcPts val="2000"/>
              </a:spcBef>
              <a:buClrTx/>
              <a:buSzTx/>
              <a:buNone/>
              <a:defRPr>
                <a:solidFill>
                  <a:srgbClr val="000000"/>
                </a:solidFill>
                <a:latin typeface="Calibri"/>
                <a:ea typeface="Calibri"/>
                <a:cs typeface="Calibri"/>
                <a:sym typeface="Calibri"/>
              </a:defRPr>
            </a:lvl3pPr>
            <a:lvl4pPr marL="0" indent="0" algn="ctr" defTabSz="1828800">
              <a:lnSpc>
                <a:spcPct val="90000"/>
              </a:lnSpc>
              <a:spcBef>
                <a:spcPts val="2000"/>
              </a:spcBef>
              <a:buClrTx/>
              <a:buSzTx/>
              <a:buNone/>
              <a:defRPr>
                <a:solidFill>
                  <a:srgbClr val="000000"/>
                </a:solidFill>
                <a:latin typeface="Calibri"/>
                <a:ea typeface="Calibri"/>
                <a:cs typeface="Calibri"/>
                <a:sym typeface="Calibri"/>
              </a:defRPr>
            </a:lvl4pPr>
            <a:lvl5pPr marL="0" indent="0" algn="ctr" defTabSz="1828800">
              <a:lnSpc>
                <a:spcPct val="90000"/>
              </a:lnSpc>
              <a:spcBef>
                <a:spcPts val="2000"/>
              </a:spcBef>
              <a:buClrTx/>
              <a:buSzTx/>
              <a:buNone/>
              <a:defRPr>
                <a:solidFill>
                  <a:srgbClr val="000000"/>
                </a:solidFill>
                <a:latin typeface="Calibri"/>
                <a:ea typeface="Calibri"/>
                <a:cs typeface="Calibri"/>
                <a:sym typeface="Calibri"/>
              </a:defRPr>
            </a:lvl5pPr>
          </a:lstStyle>
          <a:p>
            <a:pPr/>
            <a:r>
              <a:t>Nivel de texto 1</a:t>
            </a:r>
          </a:p>
          <a:p>
            <a:pPr lvl="1"/>
            <a:r>
              <a:t>Nivel de texto 2</a:t>
            </a:r>
          </a:p>
          <a:p>
            <a:pPr lvl="2"/>
            <a:r>
              <a:t>Nivel de texto 3</a:t>
            </a:r>
          </a:p>
          <a:p>
            <a:pPr lvl="3"/>
            <a:r>
              <a:t>Nivel de texto 4</a:t>
            </a:r>
          </a:p>
          <a:p>
            <a:pPr lvl="4"/>
            <a:r>
              <a:t>Nivel de texto 5</a:t>
            </a:r>
          </a:p>
        </p:txBody>
      </p:sp>
      <p:sp>
        <p:nvSpPr>
          <p:cNvPr id="264" name="Número de diapositiva"/>
          <p:cNvSpPr txBox="1"/>
          <p:nvPr>
            <p:ph type="sldNum" sz="quarter" idx="2"/>
          </p:nvPr>
        </p:nvSpPr>
        <p:spPr>
          <a:xfrm>
            <a:off x="17221200" y="12712700"/>
            <a:ext cx="659023" cy="640767"/>
          </a:xfrm>
          <a:prstGeom prst="rect">
            <a:avLst/>
          </a:prstGeom>
        </p:spPr>
        <p:txBody>
          <a:bodyPr lIns="91436" tIns="91436" rIns="91436" bIns="91436" anchor="t"/>
          <a:lstStyle>
            <a:lvl1pPr algn="l" defTabSz="1828800">
              <a:defRPr sz="3600">
                <a:solidFill>
                  <a:srgbClr val="000000"/>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Imagen"/>
          <p:cNvSpPr/>
          <p:nvPr>
            <p:ph type="pic" idx="21"/>
          </p:nvPr>
        </p:nvSpPr>
        <p:spPr>
          <a:xfrm>
            <a:off x="7962900" y="-25400"/>
            <a:ext cx="20650200" cy="137668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70000" y="3886200"/>
            <a:ext cx="9652000" cy="3200202"/>
          </a:xfrm>
          <a:prstGeom prst="rect">
            <a:avLst/>
          </a:prstGeom>
        </p:spPr>
        <p:txBody>
          <a:bodyPr/>
          <a:lstStyle/>
          <a:p>
            <a:pPr/>
            <a:r>
              <a:t>Título de diapositiva</a:t>
            </a:r>
          </a:p>
        </p:txBody>
      </p:sp>
      <p:sp>
        <p:nvSpPr>
          <p:cNvPr id="34" name="Nivel de texto 1…"/>
          <p:cNvSpPr txBox="1"/>
          <p:nvPr>
            <p:ph type="body" sz="quarter" idx="1" hasCustomPrompt="1"/>
          </p:nvPr>
        </p:nvSpPr>
        <p:spPr>
          <a:xfrm>
            <a:off x="1270000" y="6845300"/>
            <a:ext cx="9652000" cy="5664200"/>
          </a:xfrm>
          <a:prstGeom prst="rect">
            <a:avLst/>
          </a:prstGeom>
        </p:spPr>
        <p:txBody>
          <a:bodyPr/>
          <a:lstStyle>
            <a:lvl1pPr marL="0" indent="0" algn="ctr" defTabSz="825500">
              <a:spcBef>
                <a:spcPts val="0"/>
              </a:spcBef>
              <a:buClrTx/>
              <a:buSzTx/>
              <a:buNone/>
              <a:defRPr sz="5400">
                <a:solidFill>
                  <a:srgbClr val="D5D5D5"/>
                </a:solidFill>
                <a:latin typeface="Graphik Medium"/>
                <a:ea typeface="Graphik Medium"/>
                <a:cs typeface="Graphik Medium"/>
                <a:sym typeface="Graphik Medium"/>
              </a:defRPr>
            </a:lvl1pPr>
            <a:lvl2pPr marL="0" indent="457200" algn="ctr" defTabSz="825500">
              <a:spcBef>
                <a:spcPts val="0"/>
              </a:spcBef>
              <a:buClrTx/>
              <a:buSzTx/>
              <a:buNone/>
              <a:defRPr sz="5400">
                <a:solidFill>
                  <a:srgbClr val="D5D5D5"/>
                </a:solidFill>
                <a:latin typeface="Graphik Medium"/>
                <a:ea typeface="Graphik Medium"/>
                <a:cs typeface="Graphik Medium"/>
                <a:sym typeface="Graphik Medium"/>
              </a:defRPr>
            </a:lvl2pPr>
            <a:lvl3pPr marL="0" indent="914400" algn="ctr" defTabSz="825500">
              <a:spcBef>
                <a:spcPts val="0"/>
              </a:spcBef>
              <a:buClrTx/>
              <a:buSzTx/>
              <a:buNone/>
              <a:defRPr sz="5400">
                <a:solidFill>
                  <a:srgbClr val="D5D5D5"/>
                </a:solidFill>
                <a:latin typeface="Graphik Medium"/>
                <a:ea typeface="Graphik Medium"/>
                <a:cs typeface="Graphik Medium"/>
                <a:sym typeface="Graphik Medium"/>
              </a:defRPr>
            </a:lvl3pPr>
            <a:lvl4pPr marL="0" indent="1371600" algn="ctr" defTabSz="825500">
              <a:spcBef>
                <a:spcPts val="0"/>
              </a:spcBef>
              <a:buClrTx/>
              <a:buSzTx/>
              <a:buNone/>
              <a:defRPr sz="5400">
                <a:solidFill>
                  <a:srgbClr val="D5D5D5"/>
                </a:solidFill>
                <a:latin typeface="Graphik Medium"/>
                <a:ea typeface="Graphik Medium"/>
                <a:cs typeface="Graphik Medium"/>
                <a:sym typeface="Graphik Medium"/>
              </a:defRPr>
            </a:lvl4pPr>
            <a:lvl5pPr marL="0" indent="1828800" algn="ctr" defTabSz="825500">
              <a:spcBef>
                <a:spcPts val="0"/>
              </a:spcBef>
              <a:buClrTx/>
              <a:buSzTx/>
              <a:buNone/>
              <a:defRPr sz="5400">
                <a:solidFill>
                  <a:srgbClr val="D5D5D5"/>
                </a:solidFill>
                <a:latin typeface="Graphik Medium"/>
                <a:ea typeface="Graphik Medium"/>
                <a:cs typeface="Graphik Medium"/>
                <a:sym typeface="Graphik Medium"/>
              </a:defRPr>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標題投影片">
    <p:bg>
      <p:bgPr>
        <a:solidFill>
          <a:srgbClr val="A6A6A6"/>
        </a:solidFill>
      </p:bgPr>
    </p:bg>
    <p:spTree>
      <p:nvGrpSpPr>
        <p:cNvPr id="1" name=""/>
        <p:cNvGrpSpPr/>
        <p:nvPr/>
      </p:nvGrpSpPr>
      <p:grpSpPr>
        <a:xfrm>
          <a:off x="0" y="0"/>
          <a:ext cx="0" cy="0"/>
          <a:chOff x="0" y="0"/>
          <a:chExt cx="0" cy="0"/>
        </a:xfrm>
      </p:grpSpPr>
      <p:sp>
        <p:nvSpPr>
          <p:cNvPr id="271" name="矩形 8"/>
          <p:cNvSpPr/>
          <p:nvPr/>
        </p:nvSpPr>
        <p:spPr>
          <a:xfrm flipH="1" rot="10800000">
            <a:off x="3066851" y="1903035"/>
            <a:ext cx="18252921" cy="144001"/>
          </a:xfrm>
          <a:prstGeom prst="rect">
            <a:avLst/>
          </a:prstGeom>
          <a:solidFill>
            <a:srgbClr val="F0E9DE"/>
          </a:solidFill>
          <a:ln w="12700">
            <a:miter lim="400000"/>
          </a:ln>
          <a:effectLst>
            <a:outerShdw sx="100000" sy="100000" kx="0" ky="0" algn="b" rotWithShape="0" blurRad="330200" dist="50800" dir="5400000">
              <a:srgbClr val="000000">
                <a:alpha val="40000"/>
              </a:srgbClr>
            </a:outerShdw>
          </a:effectLst>
        </p:spPr>
        <p:txBody>
          <a:bodyPr tIns="91439" bIns="91439" anchor="ctr"/>
          <a:lstStyle/>
          <a:p>
            <a:pPr defTabSz="1828800">
              <a:defRPr sz="3600">
                <a:solidFill>
                  <a:srgbClr val="FFFFFF"/>
                </a:solidFill>
                <a:latin typeface="Verdana"/>
                <a:ea typeface="Verdana"/>
                <a:cs typeface="Verdana"/>
                <a:sym typeface="Verdana"/>
              </a:defRPr>
            </a:pPr>
          </a:p>
        </p:txBody>
      </p:sp>
      <p:sp>
        <p:nvSpPr>
          <p:cNvPr id="272" name="JIL SANDER"/>
          <p:cNvSpPr txBox="1"/>
          <p:nvPr>
            <p:ph type="title" hasCustomPrompt="1"/>
          </p:nvPr>
        </p:nvSpPr>
        <p:spPr>
          <a:xfrm>
            <a:off x="2686943" y="-46"/>
            <a:ext cx="15544801" cy="1571637"/>
          </a:xfrm>
          <a:prstGeom prst="rect">
            <a:avLst/>
          </a:prstGeom>
        </p:spPr>
        <p:txBody>
          <a:bodyPr lIns="91439" tIns="91439" rIns="91439" bIns="91439" anchor="ctr"/>
          <a:lstStyle>
            <a:lvl1pPr indent="719999" algn="l" defTabSz="1828800">
              <a:lnSpc>
                <a:spcPct val="100000"/>
              </a:lnSpc>
              <a:defRPr b="1" spc="0" sz="8800" u="dbl">
                <a:solidFill>
                  <a:srgbClr val="FFFFFF"/>
                </a:solidFill>
                <a:latin typeface="Century Gothic"/>
                <a:ea typeface="Century Gothic"/>
                <a:cs typeface="Century Gothic"/>
                <a:sym typeface="Century Gothic"/>
              </a:defRPr>
            </a:lvl1pPr>
          </a:lstStyle>
          <a:p>
            <a:pPr/>
            <a:r>
              <a:t>JIL SANDER</a:t>
            </a:r>
          </a:p>
        </p:txBody>
      </p:sp>
      <p:sp>
        <p:nvSpPr>
          <p:cNvPr id="273" name="Nivel de texto 1…"/>
          <p:cNvSpPr txBox="1"/>
          <p:nvPr>
            <p:ph type="body" idx="1" hasCustomPrompt="1"/>
          </p:nvPr>
        </p:nvSpPr>
        <p:spPr>
          <a:xfrm>
            <a:off x="3905191" y="3000348"/>
            <a:ext cx="16430741" cy="9144065"/>
          </a:xfrm>
          <a:prstGeom prst="rect">
            <a:avLst/>
          </a:prstGeom>
        </p:spPr>
        <p:txBody>
          <a:bodyPr lIns="91439" tIns="91439" rIns="91439" bIns="91439"/>
          <a:lstStyle>
            <a:lvl1pPr marL="1274400" indent="-914400" defTabSz="1828800">
              <a:spcBef>
                <a:spcPts val="1100"/>
              </a:spcBef>
              <a:buClrTx/>
              <a:buAutoNum type="arabicPeriod" startAt="1"/>
              <a:defRPr b="1">
                <a:latin typeface="Century Gothic"/>
                <a:ea typeface="Century Gothic"/>
                <a:cs typeface="Century Gothic"/>
                <a:sym typeface="Century Gothic"/>
              </a:defRPr>
            </a:lvl1pPr>
            <a:lvl2pPr marL="0" indent="457200" defTabSz="1828800">
              <a:spcBef>
                <a:spcPts val="1100"/>
              </a:spcBef>
              <a:buClrTx/>
              <a:buSzTx/>
              <a:buNone/>
              <a:defRPr b="1">
                <a:latin typeface="Century Gothic"/>
                <a:ea typeface="Century Gothic"/>
                <a:cs typeface="Century Gothic"/>
                <a:sym typeface="Century Gothic"/>
              </a:defRPr>
            </a:lvl2pPr>
            <a:lvl3pPr marL="0" indent="914400" defTabSz="1828800">
              <a:spcBef>
                <a:spcPts val="1100"/>
              </a:spcBef>
              <a:buClrTx/>
              <a:buSzTx/>
              <a:buNone/>
              <a:defRPr b="1">
                <a:latin typeface="Century Gothic"/>
                <a:ea typeface="Century Gothic"/>
                <a:cs typeface="Century Gothic"/>
                <a:sym typeface="Century Gothic"/>
              </a:defRPr>
            </a:lvl3pPr>
            <a:lvl4pPr marL="0" indent="1371600" defTabSz="1828800">
              <a:spcBef>
                <a:spcPts val="1100"/>
              </a:spcBef>
              <a:buClrTx/>
              <a:buSzTx/>
              <a:buNone/>
              <a:defRPr b="1">
                <a:latin typeface="Century Gothic"/>
                <a:ea typeface="Century Gothic"/>
                <a:cs typeface="Century Gothic"/>
                <a:sym typeface="Century Gothic"/>
              </a:defRPr>
            </a:lvl4pPr>
            <a:lvl5pPr marL="0" indent="1828800" defTabSz="1828800">
              <a:spcBef>
                <a:spcPts val="1100"/>
              </a:spcBef>
              <a:buClrTx/>
              <a:buSzTx/>
              <a:buNone/>
              <a:defRPr b="1">
                <a:latin typeface="Century Gothic"/>
                <a:ea typeface="Century Gothic"/>
                <a:cs typeface="Century Gothic"/>
                <a:sym typeface="Century Gothic"/>
              </a:defRPr>
            </a:lvl5pPr>
          </a:lstStyle>
          <a:p>
            <a:pPr/>
            <a:r>
              <a:t>JIL SANDER</a:t>
            </a:r>
          </a:p>
          <a:p>
            <a:pPr lvl="1"/>
            <a:r>
              <a:t/>
            </a:r>
          </a:p>
          <a:p>
            <a:pPr lvl="2"/>
            <a:r>
              <a:t/>
            </a:r>
          </a:p>
          <a:p>
            <a:pPr lvl="3"/>
            <a:r>
              <a:t/>
            </a:r>
          </a:p>
          <a:p>
            <a:pPr lvl="4"/>
            <a:r>
              <a:t/>
            </a:r>
          </a:p>
        </p:txBody>
      </p:sp>
      <p:sp>
        <p:nvSpPr>
          <p:cNvPr id="274" name="Número de diapositiva"/>
          <p:cNvSpPr txBox="1"/>
          <p:nvPr>
            <p:ph type="sldNum" sz="quarter" idx="2"/>
          </p:nvPr>
        </p:nvSpPr>
        <p:spPr>
          <a:xfrm>
            <a:off x="11887200" y="12344400"/>
            <a:ext cx="4267200" cy="736601"/>
          </a:xfrm>
          <a:prstGeom prst="rect">
            <a:avLst/>
          </a:prstGeom>
        </p:spPr>
        <p:txBody>
          <a:bodyPr lIns="91439" tIns="91439" rIns="91439" bIns="91439" anchor="ctr"/>
          <a:lstStyle>
            <a:lvl1pPr algn="r" defTabSz="1828800">
              <a:defRPr sz="2400">
                <a:solidFill>
                  <a:srgbClr val="888888"/>
                </a:solidFill>
                <a:latin typeface="Verdana"/>
                <a:ea typeface="Verdana"/>
                <a:cs typeface="Verdana"/>
                <a:sym typeface="Verdan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bg>
      <p:bgPr>
        <a:solidFill>
          <a:srgbClr val="A6A6A6"/>
        </a:solidFill>
      </p:bgPr>
    </p:bg>
    <p:spTree>
      <p:nvGrpSpPr>
        <p:cNvPr id="1" name=""/>
        <p:cNvGrpSpPr/>
        <p:nvPr/>
      </p:nvGrpSpPr>
      <p:grpSpPr>
        <a:xfrm>
          <a:off x="0" y="0"/>
          <a:ext cx="0" cy="0"/>
          <a:chOff x="0" y="0"/>
          <a:chExt cx="0" cy="0"/>
        </a:xfrm>
      </p:grpSpPr>
      <p:sp>
        <p:nvSpPr>
          <p:cNvPr id="281" name="矩形 8"/>
          <p:cNvSpPr/>
          <p:nvPr/>
        </p:nvSpPr>
        <p:spPr>
          <a:xfrm flipH="1" rot="10800000">
            <a:off x="3066851" y="1903035"/>
            <a:ext cx="18252921" cy="144001"/>
          </a:xfrm>
          <a:prstGeom prst="rect">
            <a:avLst/>
          </a:prstGeom>
          <a:solidFill>
            <a:srgbClr val="F0E9DE"/>
          </a:solidFill>
          <a:ln w="12700">
            <a:miter lim="400000"/>
          </a:ln>
          <a:effectLst>
            <a:outerShdw sx="100000" sy="100000" kx="0" ky="0" algn="b" rotWithShape="0" blurRad="330200" dist="50800" dir="5400000">
              <a:srgbClr val="000000">
                <a:alpha val="40000"/>
              </a:srgbClr>
            </a:outerShdw>
          </a:effectLst>
        </p:spPr>
        <p:txBody>
          <a:bodyPr tIns="91439" bIns="91439" anchor="ctr"/>
          <a:lstStyle/>
          <a:p>
            <a:pPr defTabSz="1828800">
              <a:defRPr sz="3600">
                <a:solidFill>
                  <a:srgbClr val="FFFFFF"/>
                </a:solidFill>
                <a:latin typeface="Verdana"/>
                <a:ea typeface="Verdana"/>
                <a:cs typeface="Verdana"/>
                <a:sym typeface="Verdana"/>
              </a:defRPr>
            </a:pPr>
          </a:p>
        </p:txBody>
      </p:sp>
      <p:sp>
        <p:nvSpPr>
          <p:cNvPr id="282" name="Número de diapositiva"/>
          <p:cNvSpPr txBox="1"/>
          <p:nvPr>
            <p:ph type="sldNum" sz="quarter" idx="2"/>
          </p:nvPr>
        </p:nvSpPr>
        <p:spPr>
          <a:xfrm>
            <a:off x="11887200" y="12344400"/>
            <a:ext cx="4267200" cy="736601"/>
          </a:xfrm>
          <a:prstGeom prst="rect">
            <a:avLst/>
          </a:prstGeom>
        </p:spPr>
        <p:txBody>
          <a:bodyPr lIns="91439" tIns="91439" rIns="91439" bIns="91439" anchor="ctr"/>
          <a:lstStyle>
            <a:lvl1pPr algn="r" defTabSz="1828800">
              <a:defRPr sz="2400">
                <a:solidFill>
                  <a:srgbClr val="888888"/>
                </a:solidFill>
                <a:latin typeface="Verdana"/>
                <a:ea typeface="Verdana"/>
                <a:cs typeface="Verdana"/>
                <a:sym typeface="Verdan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2_Contents slide layout">
    <p:bg>
      <p:bgPr>
        <a:solidFill>
          <a:srgbClr val="FFFFFF"/>
        </a:solidFill>
      </p:bgPr>
    </p:bg>
    <p:spTree>
      <p:nvGrpSpPr>
        <p:cNvPr id="1" name=""/>
        <p:cNvGrpSpPr/>
        <p:nvPr/>
      </p:nvGrpSpPr>
      <p:grpSpPr>
        <a:xfrm>
          <a:off x="0" y="0"/>
          <a:ext cx="0" cy="0"/>
          <a:chOff x="0" y="0"/>
          <a:chExt cx="0" cy="0"/>
        </a:xfrm>
      </p:grpSpPr>
      <p:sp>
        <p:nvSpPr>
          <p:cNvPr id="289" name="Número de diapositiva"/>
          <p:cNvSpPr txBox="1"/>
          <p:nvPr>
            <p:ph type="sldNum" sz="quarter" idx="2"/>
          </p:nvPr>
        </p:nvSpPr>
        <p:spPr>
          <a:xfrm>
            <a:off x="11785600" y="12344400"/>
            <a:ext cx="5689600" cy="736601"/>
          </a:xfrm>
          <a:prstGeom prst="rect">
            <a:avLst/>
          </a:prstGeom>
        </p:spPr>
        <p:txBody>
          <a:bodyPr lIns="91439" tIns="91439" rIns="91439" bIns="91439" anchor="ctr"/>
          <a:lstStyle>
            <a:lvl1pPr algn="r" defTabSz="1828800">
              <a:defRPr sz="2400">
                <a:solidFill>
                  <a:srgbClr val="000000"/>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sp>
        <p:nvSpPr>
          <p:cNvPr id="296" name="Texto del título"/>
          <p:cNvSpPr txBox="1"/>
          <p:nvPr>
            <p:ph type="title"/>
          </p:nvPr>
        </p:nvSpPr>
        <p:spPr>
          <a:xfrm>
            <a:off x="3962400" y="549276"/>
            <a:ext cx="16459200" cy="2286001"/>
          </a:xfrm>
          <a:prstGeom prst="rect">
            <a:avLst/>
          </a:prstGeom>
        </p:spPr>
        <p:txBody>
          <a:bodyPr lIns="91439" tIns="91439" rIns="91439" bIns="91439" anchor="ctr"/>
          <a:lstStyle>
            <a:lvl1pPr defTabSz="1828800">
              <a:lnSpc>
                <a:spcPct val="100000"/>
              </a:lnSpc>
              <a:defRPr spc="0" sz="8800">
                <a:solidFill>
                  <a:srgbClr val="000000"/>
                </a:solidFill>
                <a:latin typeface="Calibri"/>
                <a:ea typeface="Calibri"/>
                <a:cs typeface="Calibri"/>
                <a:sym typeface="Calibri"/>
              </a:defRPr>
            </a:lvl1pPr>
          </a:lstStyle>
          <a:p>
            <a:pPr/>
            <a:r>
              <a:t>Texto del título</a:t>
            </a:r>
          </a:p>
        </p:txBody>
      </p:sp>
      <p:sp>
        <p:nvSpPr>
          <p:cNvPr id="297" name="Nivel de texto 1…"/>
          <p:cNvSpPr txBox="1"/>
          <p:nvPr>
            <p:ph type="body" idx="1"/>
          </p:nvPr>
        </p:nvSpPr>
        <p:spPr>
          <a:xfrm>
            <a:off x="3962400" y="3200400"/>
            <a:ext cx="16459200" cy="9051926"/>
          </a:xfrm>
          <a:prstGeom prst="rect">
            <a:avLst/>
          </a:prstGeom>
        </p:spPr>
        <p:txBody>
          <a:bodyPr lIns="91439" tIns="91439" rIns="91439" bIns="91439"/>
          <a:lstStyle>
            <a:lvl1pPr marL="685800" indent="-685800" defTabSz="1828800">
              <a:spcBef>
                <a:spcPts val="1500"/>
              </a:spcBef>
              <a:buClrTx/>
              <a:buFont typeface="Arial"/>
              <a:defRPr sz="6400">
                <a:solidFill>
                  <a:srgbClr val="000000"/>
                </a:solidFill>
                <a:latin typeface="Calibri"/>
                <a:ea typeface="Calibri"/>
                <a:cs typeface="Calibri"/>
                <a:sym typeface="Calibri"/>
              </a:defRPr>
            </a:lvl1pPr>
            <a:lvl2pPr marL="1110342" indent="-653142" defTabSz="1828800">
              <a:spcBef>
                <a:spcPts val="1500"/>
              </a:spcBef>
              <a:buClrTx/>
              <a:buFont typeface="Arial"/>
              <a:buChar char="–"/>
              <a:defRPr sz="6400">
                <a:solidFill>
                  <a:srgbClr val="000000"/>
                </a:solidFill>
                <a:latin typeface="Calibri"/>
                <a:ea typeface="Calibri"/>
                <a:cs typeface="Calibri"/>
                <a:sym typeface="Calibri"/>
              </a:defRPr>
            </a:lvl2pPr>
            <a:lvl3pPr marL="1524000" indent="-609600" defTabSz="1828800">
              <a:spcBef>
                <a:spcPts val="1500"/>
              </a:spcBef>
              <a:buClrTx/>
              <a:buFont typeface="Arial"/>
              <a:defRPr sz="6400">
                <a:solidFill>
                  <a:srgbClr val="000000"/>
                </a:solidFill>
                <a:latin typeface="Calibri"/>
                <a:ea typeface="Calibri"/>
                <a:cs typeface="Calibri"/>
                <a:sym typeface="Calibri"/>
              </a:defRPr>
            </a:lvl3pPr>
            <a:lvl4pPr marL="2103120" indent="-731520" defTabSz="1828800">
              <a:spcBef>
                <a:spcPts val="1500"/>
              </a:spcBef>
              <a:buClrTx/>
              <a:buFont typeface="Arial"/>
              <a:buChar char="–"/>
              <a:defRPr sz="6400">
                <a:solidFill>
                  <a:srgbClr val="000000"/>
                </a:solidFill>
                <a:latin typeface="Calibri"/>
                <a:ea typeface="Calibri"/>
                <a:cs typeface="Calibri"/>
                <a:sym typeface="Calibri"/>
              </a:defRPr>
            </a:lvl4pPr>
            <a:lvl5pPr marL="2560320" indent="-731520" defTabSz="1828800">
              <a:spcBef>
                <a:spcPts val="1500"/>
              </a:spcBef>
              <a:buClrTx/>
              <a:buFont typeface="Arial"/>
              <a:buChar char="»"/>
              <a:defRPr sz="6400">
                <a:solidFill>
                  <a:srgbClr val="000000"/>
                </a:solidFill>
                <a:latin typeface="Calibri"/>
                <a:ea typeface="Calibri"/>
                <a:cs typeface="Calibri"/>
                <a:sym typeface="Calibri"/>
              </a:defRPr>
            </a:lvl5pPr>
          </a:lstStyle>
          <a:p>
            <a:pPr/>
            <a:r>
              <a:t>Nivel de texto 1</a:t>
            </a:r>
          </a:p>
          <a:p>
            <a:pPr lvl="1"/>
            <a:r>
              <a:t>Nivel de texto 2</a:t>
            </a:r>
          </a:p>
          <a:p>
            <a:pPr lvl="2"/>
            <a:r>
              <a:t>Nivel de texto 3</a:t>
            </a:r>
          </a:p>
          <a:p>
            <a:pPr lvl="3"/>
            <a:r>
              <a:t>Nivel de texto 4</a:t>
            </a:r>
          </a:p>
          <a:p>
            <a:pPr lvl="4"/>
            <a:r>
              <a:t>Nivel de texto 5</a:t>
            </a:r>
          </a:p>
        </p:txBody>
      </p:sp>
      <p:sp>
        <p:nvSpPr>
          <p:cNvPr id="298" name="Número de diapositiva"/>
          <p:cNvSpPr txBox="1"/>
          <p:nvPr>
            <p:ph type="sldNum" sz="quarter" idx="2"/>
          </p:nvPr>
        </p:nvSpPr>
        <p:spPr>
          <a:xfrm>
            <a:off x="19917052" y="12835870"/>
            <a:ext cx="504548" cy="483910"/>
          </a:xfrm>
          <a:prstGeom prst="rect">
            <a:avLst/>
          </a:prstGeom>
        </p:spPr>
        <p:txBody>
          <a:bodyPr lIns="91439" tIns="91439" rIns="91439" bIns="91439" anchor="ctr"/>
          <a:lstStyle>
            <a:lvl1pPr algn="r" defTabSz="1828800">
              <a:defRPr sz="24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70000" y="2133600"/>
            <a:ext cx="21844000" cy="1016000"/>
          </a:xfrm>
          <a:prstGeom prst="rect">
            <a:avLst/>
          </a:prstGeom>
        </p:spPr>
        <p:txBody>
          <a:bodyPr/>
          <a:lstStyle>
            <a:lvl1pPr marL="0" indent="0" algn="ctr" defTabSz="825500">
              <a:spcBef>
                <a:spcPts val="0"/>
              </a:spcBef>
              <a:buClrTx/>
              <a:buSzTx/>
              <a:buNone/>
              <a:defRPr sz="5400">
                <a:solidFill>
                  <a:srgbClr val="D5D5D5"/>
                </a:solidFill>
                <a:latin typeface="Graphik Medium"/>
                <a:ea typeface="Graphik Medium"/>
                <a:cs typeface="Graphik Medium"/>
                <a:sym typeface="Graphik Medium"/>
              </a:defRPr>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xfrm>
            <a:off x="1270000" y="4269316"/>
            <a:ext cx="21844000" cy="8432801"/>
          </a:xfrm>
          <a:prstGeom prst="rect">
            <a:avLst/>
          </a:prstGeom>
        </p:spPr>
        <p:txBody>
          <a:bodyPr numCol="2" spcCol="109220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579215462_1440x2158.jpg"/>
          <p:cNvSpPr/>
          <p:nvPr>
            <p:ph type="pic" idx="21"/>
          </p:nvPr>
        </p:nvSpPr>
        <p:spPr>
          <a:xfrm>
            <a:off x="12204700" y="-2277533"/>
            <a:ext cx="12192000" cy="18271067"/>
          </a:xfrm>
          <a:prstGeom prst="rect">
            <a:avLst/>
          </a:prstGeom>
        </p:spPr>
        <p:txBody>
          <a:bodyPr lIns="91439" tIns="45719" rIns="91439" bIns="45719">
            <a:noAutofit/>
          </a:bodyPr>
          <a:lstStyle/>
          <a:p>
            <a:pPr/>
          </a:p>
        </p:txBody>
      </p:sp>
      <p:sp>
        <p:nvSpPr>
          <p:cNvPr id="61" name="Título de diapositiva"/>
          <p:cNvSpPr txBox="1"/>
          <p:nvPr>
            <p:ph type="title" hasCustomPrompt="1"/>
          </p:nvPr>
        </p:nvSpPr>
        <p:spPr>
          <a:xfrm>
            <a:off x="1270000" y="838200"/>
            <a:ext cx="9652000" cy="1549400"/>
          </a:xfrm>
          <a:prstGeom prst="rect">
            <a:avLst/>
          </a:prstGeom>
        </p:spPr>
        <p:txBody>
          <a:bodyPr/>
          <a:lstStyle/>
          <a:p>
            <a:pPr/>
            <a:r>
              <a:t>Título de diapositiva</a:t>
            </a:r>
          </a:p>
        </p:txBody>
      </p:sp>
      <p:sp>
        <p:nvSpPr>
          <p:cNvPr id="62" name="Nivel de texto 1…"/>
          <p:cNvSpPr txBox="1"/>
          <p:nvPr>
            <p:ph type="body" sz="half" idx="1" hasCustomPrompt="1"/>
          </p:nvPr>
        </p:nvSpPr>
        <p:spPr>
          <a:xfrm>
            <a:off x="1270000" y="4267200"/>
            <a:ext cx="9652000" cy="8432800"/>
          </a:xfrm>
          <a:prstGeom prst="rect">
            <a:avLst/>
          </a:prstGeom>
        </p:spPr>
        <p:txBody>
          <a:bodyPr/>
          <a:lstStyle/>
          <a:p>
            <a:pPr/>
            <a:r>
              <a:t>Texto en viñeta de diapositiva</a:t>
            </a:r>
          </a:p>
          <a:p>
            <a:pPr lvl="1"/>
            <a:r>
              <a:t/>
            </a:r>
          </a:p>
          <a:p>
            <a:pPr lvl="2"/>
            <a:r>
              <a:t/>
            </a:r>
          </a:p>
          <a:p>
            <a:pPr lvl="3"/>
            <a:r>
              <a:t/>
            </a:r>
          </a:p>
          <a:p>
            <a:pPr lvl="4"/>
            <a:r>
              <a:t/>
            </a:r>
          </a:p>
        </p:txBody>
      </p:sp>
      <p:sp>
        <p:nvSpPr>
          <p:cNvPr id="63" name="Subtítulo de diapositiva"/>
          <p:cNvSpPr txBox="1"/>
          <p:nvPr>
            <p:ph type="body" sz="quarter" idx="22" hasCustomPrompt="1"/>
          </p:nvPr>
        </p:nvSpPr>
        <p:spPr>
          <a:xfrm>
            <a:off x="1270000" y="2133600"/>
            <a:ext cx="9652000" cy="1016000"/>
          </a:xfrm>
          <a:prstGeom prst="rect">
            <a:avLst/>
          </a:prstGeom>
        </p:spPr>
        <p:txBody>
          <a:bodyPr/>
          <a:lstStyle>
            <a:lvl1pPr marL="0" indent="0" algn="ctr" defTabSz="825500">
              <a:spcBef>
                <a:spcPts val="0"/>
              </a:spcBef>
              <a:buClrTx/>
              <a:buSzTx/>
              <a:buNone/>
              <a:defRPr sz="5400">
                <a:solidFill>
                  <a:srgbClr val="D5D5D5"/>
                </a:solidFill>
                <a:latin typeface="Graphik Medium"/>
                <a:ea typeface="Graphik Medium"/>
                <a:cs typeface="Graphik Medium"/>
                <a:sym typeface="Graphik Medium"/>
              </a:defRPr>
            </a:lvl1pPr>
          </a:lstStyle>
          <a:p>
            <a:pPr/>
            <a:r>
              <a:t>Subtítulo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71" name="Título de sección"/>
          <p:cNvSpPr txBox="1"/>
          <p:nvPr>
            <p:ph type="title" hasCustomPrompt="1"/>
          </p:nvPr>
        </p:nvSpPr>
        <p:spPr>
          <a:xfrm>
            <a:off x="1270000" y="3289300"/>
            <a:ext cx="21844000" cy="3873500"/>
          </a:xfrm>
          <a:prstGeom prst="rect">
            <a:avLst/>
          </a:prstGeom>
        </p:spPr>
        <p:txBody>
          <a:bodyPr/>
          <a:lstStyle>
            <a:lvl1pPr>
              <a:lnSpc>
                <a:spcPct val="90000"/>
              </a:lnSpc>
              <a:defRPr spc="-348" sz="11600">
                <a:gradFill flip="none" rotWithShape="1">
                  <a:gsLst>
                    <a:gs pos="0">
                      <a:srgbClr val="00FF00"/>
                    </a:gs>
                    <a:gs pos="100000">
                      <a:srgbClr val="007DFF"/>
                    </a:gs>
                  </a:gsLst>
                  <a:lin ang="3965999" scaled="0"/>
                </a:gradFill>
              </a:defRPr>
            </a:lvl1pPr>
          </a:lstStyle>
          <a:p>
            <a:pPr/>
            <a:r>
              <a:t>Título de sección</a:t>
            </a:r>
          </a:p>
        </p:txBody>
      </p:sp>
      <p:sp>
        <p:nvSpPr>
          <p:cNvPr id="7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79" name="Título de diapositiva"/>
          <p:cNvSpPr txBox="1"/>
          <p:nvPr>
            <p:ph type="title" hasCustomPrompt="1"/>
          </p:nvPr>
        </p:nvSpPr>
        <p:spPr>
          <a:prstGeom prst="rect">
            <a:avLst/>
          </a:prstGeom>
        </p:spPr>
        <p:txBody>
          <a:bodyPr/>
          <a:lstStyle/>
          <a:p>
            <a:pPr/>
            <a:r>
              <a:t>Título de diapositiva</a:t>
            </a:r>
          </a:p>
        </p:txBody>
      </p:sp>
      <p:sp>
        <p:nvSpPr>
          <p:cNvPr id="80" name="Subtítulo de diapositiva"/>
          <p:cNvSpPr txBox="1"/>
          <p:nvPr>
            <p:ph type="body" sz="quarter" idx="21" hasCustomPrompt="1"/>
          </p:nvPr>
        </p:nvSpPr>
        <p:spPr>
          <a:xfrm>
            <a:off x="1270000" y="2133600"/>
            <a:ext cx="21844000" cy="1016000"/>
          </a:xfrm>
          <a:prstGeom prst="rect">
            <a:avLst/>
          </a:prstGeom>
        </p:spPr>
        <p:txBody>
          <a:bodyPr/>
          <a:lstStyle>
            <a:lvl1pPr marL="0" indent="0" algn="ctr" defTabSz="825500">
              <a:spcBef>
                <a:spcPts val="0"/>
              </a:spcBef>
              <a:buClrTx/>
              <a:buSzTx/>
              <a:buNone/>
              <a:defRPr sz="5400">
                <a:solidFill>
                  <a:srgbClr val="D5D5D5"/>
                </a:solidFill>
                <a:latin typeface="Graphik Medium"/>
                <a:ea typeface="Graphik Medium"/>
                <a:cs typeface="Graphik Medium"/>
                <a:sym typeface="Graphik Medium"/>
              </a:defRPr>
            </a:lvl1pPr>
          </a:lstStyle>
          <a:p>
            <a:pPr/>
            <a:r>
              <a:t>Subtítulo de diapositiva</a:t>
            </a:r>
          </a:p>
        </p:txBody>
      </p:sp>
      <p:sp>
        <p:nvSpPr>
          <p:cNvPr id="8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Título de agenda"/>
          <p:cNvSpPr txBox="1"/>
          <p:nvPr>
            <p:ph type="title" hasCustomPrompt="1"/>
          </p:nvPr>
        </p:nvSpPr>
        <p:spPr>
          <a:xfrm>
            <a:off x="1270000" y="812800"/>
            <a:ext cx="21844000" cy="1562100"/>
          </a:xfrm>
          <a:prstGeom prst="rect">
            <a:avLst/>
          </a:prstGeom>
        </p:spPr>
        <p:txBody>
          <a:bodyPr/>
          <a:lstStyle/>
          <a:p>
            <a:pPr/>
            <a:r>
              <a:t>Título de agenda</a:t>
            </a:r>
          </a:p>
        </p:txBody>
      </p:sp>
      <p:sp>
        <p:nvSpPr>
          <p:cNvPr id="89" name="Subtítulo de agenda"/>
          <p:cNvSpPr txBox="1"/>
          <p:nvPr>
            <p:ph type="body" sz="quarter" idx="21" hasCustomPrompt="1"/>
          </p:nvPr>
        </p:nvSpPr>
        <p:spPr>
          <a:xfrm>
            <a:off x="1270000" y="2133600"/>
            <a:ext cx="21844000" cy="1016000"/>
          </a:xfrm>
          <a:prstGeom prst="rect">
            <a:avLst/>
          </a:prstGeom>
        </p:spPr>
        <p:txBody>
          <a:bodyPr/>
          <a:lstStyle>
            <a:lvl1pPr marL="0" indent="0" algn="ctr" defTabSz="825500">
              <a:spcBef>
                <a:spcPts val="0"/>
              </a:spcBef>
              <a:buClrTx/>
              <a:buSzTx/>
              <a:buNone/>
              <a:defRPr sz="5400">
                <a:solidFill>
                  <a:srgbClr val="D5D5D5"/>
                </a:solidFill>
                <a:latin typeface="Graphik Medium"/>
                <a:ea typeface="Graphik Medium"/>
                <a:cs typeface="Graphik Medium"/>
                <a:sym typeface="Graphik Medium"/>
              </a:defRPr>
            </a:lvl1pPr>
          </a:lstStyle>
          <a:p>
            <a:pPr/>
            <a:r>
              <a:t>Subtítulo de agenda</a:t>
            </a:r>
          </a:p>
        </p:txBody>
      </p:sp>
      <p:sp>
        <p:nvSpPr>
          <p:cNvPr id="90" name="Nivel de texto 1…"/>
          <p:cNvSpPr txBox="1"/>
          <p:nvPr>
            <p:ph type="body" idx="1" hasCustomPrompt="1"/>
          </p:nvPr>
        </p:nvSpPr>
        <p:spPr>
          <a:prstGeom prst="rect">
            <a:avLst/>
          </a:prstGeom>
        </p:spPr>
        <p:txBody>
          <a:bodyPr/>
          <a:lstStyle>
            <a:lvl1pPr marL="0" indent="0" defTabSz="825500">
              <a:buClrTx/>
              <a:buSzTx/>
              <a:buNone/>
              <a:defRPr spc="-55" sz="5500"/>
            </a:lvl1pPr>
            <a:lvl2pPr marL="0" indent="457200" defTabSz="825500">
              <a:buClrTx/>
              <a:buSzTx/>
              <a:buNone/>
              <a:defRPr spc="-55" sz="5500"/>
            </a:lvl2pPr>
            <a:lvl3pPr marL="0" indent="914400" defTabSz="825500">
              <a:buClrTx/>
              <a:buSzTx/>
              <a:buNone/>
              <a:defRPr spc="-55" sz="5500"/>
            </a:lvl3pPr>
            <a:lvl4pPr marL="0" indent="1371600" defTabSz="825500">
              <a:buClrTx/>
              <a:buSzTx/>
              <a:buNone/>
              <a:defRPr spc="-55" sz="5500"/>
            </a:lvl4pPr>
            <a:lvl5pPr marL="0" indent="1828800" defTabSz="825500">
              <a:buClrTx/>
              <a:buSzTx/>
              <a:buNone/>
              <a:defRPr spc="-55" sz="5500"/>
            </a:lvl5pPr>
          </a:lstStyle>
          <a:p>
            <a:pPr/>
            <a:r>
              <a:t>Temas de agenda</a:t>
            </a:r>
          </a:p>
          <a:p>
            <a:pPr lvl="1"/>
            <a:r>
              <a:t/>
            </a:r>
          </a:p>
          <a:p>
            <a:pPr lvl="2"/>
            <a:r>
              <a:t/>
            </a:r>
          </a:p>
          <a:p>
            <a:pPr lvl="3"/>
            <a:r>
              <a:t/>
            </a:r>
          </a:p>
          <a:p>
            <a:pPr lvl="4"/>
            <a:r>
              <a:t/>
            </a:r>
          </a:p>
        </p:txBody>
      </p:sp>
      <p:sp>
        <p:nvSpPr>
          <p:cNvPr id="9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000000"/>
            </a:gs>
            <a:gs pos="100000">
              <a:srgbClr val="3B3B3B"/>
            </a:gs>
          </a:gsLst>
          <a:lin ang="5400000" scaled="0"/>
        </a:gra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70000" y="812800"/>
            <a:ext cx="21844000" cy="15574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r>
              <a:t>Título de diapositiva</a:t>
            </a:r>
          </a:p>
        </p:txBody>
      </p:sp>
      <p:sp>
        <p:nvSpPr>
          <p:cNvPr id="3" name="Nivel de texto 1…"/>
          <p:cNvSpPr txBox="1"/>
          <p:nvPr>
            <p:ph type="body" idx="1" hasCustomPrompt="1"/>
          </p:nvPr>
        </p:nvSpPr>
        <p:spPr>
          <a:xfrm>
            <a:off x="1270000" y="4267200"/>
            <a:ext cx="21844000" cy="8432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1977623" y="13081000"/>
            <a:ext cx="416053" cy="467107"/>
          </a:xfrm>
          <a:prstGeom prst="rect">
            <a:avLst/>
          </a:prstGeom>
          <a:ln w="12700">
            <a:miter lim="400000"/>
          </a:ln>
        </p:spPr>
        <p:txBody>
          <a:bodyPr wrap="none" lIns="50800" tIns="50800" rIns="50800" bIns="50800" anchor="b">
            <a:spAutoFit/>
          </a:bodyPr>
          <a:lstStyle>
            <a:lvl1pPr>
              <a:defRPr sz="2200">
                <a:solidFill>
                  <a:srgbClr val="FFFFFF"/>
                </a:solidFill>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Lst>
  <p:transition xmlns:p14="http://schemas.microsoft.com/office/powerpoint/2010/main" spd="med" advClick="1"/>
  <p:txStyles>
    <p:titleStyle>
      <a:lvl1pPr marL="0" marR="0" indent="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1pPr>
      <a:lvl2pPr marL="0" marR="0" indent="4572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2pPr>
      <a:lvl3pPr marL="0" marR="0" indent="9144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3pPr>
      <a:lvl4pPr marL="0" marR="0" indent="13716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4pPr>
      <a:lvl5pPr marL="0" marR="0" indent="18288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5pPr>
      <a:lvl6pPr marL="0" marR="0" indent="22860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6pPr>
      <a:lvl7pPr marL="0" marR="0" indent="27432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7pPr>
      <a:lvl8pPr marL="0" marR="0" indent="32004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8pPr>
      <a:lvl9pPr marL="0" marR="0" indent="3657600" algn="ctr" defTabSz="825500" rtl="0" latinLnBrk="0">
        <a:lnSpc>
          <a:spcPct val="80000"/>
        </a:lnSpc>
        <a:spcBef>
          <a:spcPts val="0"/>
        </a:spcBef>
        <a:spcAft>
          <a:spcPts val="0"/>
        </a:spcAft>
        <a:buClrTx/>
        <a:buSzTx/>
        <a:buFontTx/>
        <a:buNone/>
        <a:tabLst/>
        <a:defRPr b="0" baseline="0" cap="none" i="0" spc="-252" strike="noStrike" sz="8400" u="none">
          <a:gradFill flip="none" rotWithShape="1">
            <a:gsLst>
              <a:gs pos="0">
                <a:srgbClr val="FFFFFF"/>
              </a:gs>
              <a:gs pos="100000">
                <a:srgbClr val="929292"/>
              </a:gs>
            </a:gsLst>
            <a:lin ang="5400000" scaled="0"/>
          </a:gradFill>
          <a:uFillTx/>
          <a:latin typeface="+mn-lt"/>
          <a:ea typeface="+mn-ea"/>
          <a:cs typeface="+mn-cs"/>
          <a:sym typeface="Graphik Semibold"/>
        </a:defRPr>
      </a:lvl9pPr>
    </p:titleStyle>
    <p:bodyStyle>
      <a:lvl1pPr marL="5588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1pPr>
      <a:lvl2pPr marL="11176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2pPr>
      <a:lvl3pPr marL="16764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3pPr>
      <a:lvl4pPr marL="22352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4pPr>
      <a:lvl5pPr marL="27940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5pPr>
      <a:lvl6pPr marL="33528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6pPr>
      <a:lvl7pPr marL="39116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7pPr>
      <a:lvl8pPr marL="44704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8pPr>
      <a:lvl9pPr marL="5029200" marR="0" indent="-558800" algn="l" defTabSz="2438400" rtl="0" latinLnBrk="0">
        <a:lnSpc>
          <a:spcPct val="100000"/>
        </a:lnSpc>
        <a:spcBef>
          <a:spcPts val="2400"/>
        </a:spcBef>
        <a:spcAft>
          <a:spcPts val="0"/>
        </a:spcAft>
        <a:buClr>
          <a:srgbClr val="FFFFFF"/>
        </a:buClr>
        <a:buSzPct val="100000"/>
        <a:buFontTx/>
        <a:buChar char="•"/>
        <a:tabLst/>
        <a:defRPr b="0" baseline="0" cap="none" i="0" spc="0" strike="noStrike" sz="4800" u="none">
          <a:solidFill>
            <a:srgbClr val="FFFFFF"/>
          </a:solidFill>
          <a:uFillTx/>
          <a:latin typeface="Graphik"/>
          <a:ea typeface="Graphik"/>
          <a:cs typeface="Graphik"/>
          <a:sym typeface="Graphik"/>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Graphik"/>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5.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4.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5.tif"/><Relationship Id="rId3" Type="http://schemas.openxmlformats.org/officeDocument/2006/relationships/image" Target="../media/image6.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7.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8.tif"/><Relationship Id="rId3" Type="http://schemas.openxmlformats.org/officeDocument/2006/relationships/image" Target="../media/image9.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0.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xml"/><Relationship Id="rId3" Type="http://schemas.openxmlformats.org/officeDocument/2006/relationships/image" Target="../media/image1.jpeg"/><Relationship Id="rId4" Type="http://schemas.openxmlformats.org/officeDocument/2006/relationships/image" Target="../media/image11.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12.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xml"/><Relationship Id="rId3" Type="http://schemas.openxmlformats.org/officeDocument/2006/relationships/image" Target="../media/image13.tif"/><Relationship Id="rId4" Type="http://schemas.openxmlformats.org/officeDocument/2006/relationships/image" Target="../media/image14.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gif"/><Relationship Id="rId3" Type="http://schemas.openxmlformats.org/officeDocument/2006/relationships/video" Target="../media/media2.mp4"/><Relationship Id="rId4" Type="http://schemas.microsoft.com/office/2007/relationships/media" Target="../media/media2.mp4"/><Relationship Id="rId5" Type="http://schemas.openxmlformats.org/officeDocument/2006/relationships/image" Target="../media/image9.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1.jpeg"/><Relationship Id="rId4" Type="http://schemas.openxmlformats.org/officeDocument/2006/relationships/image" Target="../media/image15.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6.tif"/><Relationship Id="rId3" Type="http://schemas.openxmlformats.org/officeDocument/2006/relationships/image" Target="../media/image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7.tif"/></Relationships>

</file>

<file path=ppt/slides/_rels/slide27.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6.tif"/><Relationship Id="rId3" Type="http://schemas.openxmlformats.org/officeDocument/2006/relationships/image" Target="../media/image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gif"/></Relationships>

</file>

<file path=ppt/slides/_rels/slide29.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3.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8.tif"/></Relationships>

</file>

<file path=ppt/slides/_rels/slide31.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9.tif"/></Relationships>

</file>

<file path=ppt/slides/_rels/slide32.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0.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1.tif"/><Relationship Id="rId3" Type="http://schemas.openxmlformats.org/officeDocument/2006/relationships/image" Target="../media/image22.tif"/></Relationships>

</file>

<file path=ppt/slides/_rels/slide34.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3.tif"/></Relationships>

</file>

<file path=ppt/slides/_rels/slide35.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4.tif"/></Relationships>

</file>

<file path=ppt/slides/_rels/slide36.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5.tif"/></Relationships>

</file>

<file path=ppt/slides/_rels/slide3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jpeg"/></Relationships>

</file>

<file path=ppt/slides/_rels/slide38.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6.tif"/></Relationships>

</file>

<file path=ppt/slides/_rels/slide39.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27.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4.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28.tif"/></Relationships>

</file>

<file path=ppt/slides/_rels/slide41.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29.tif"/><Relationship Id="rId3" Type="http://schemas.openxmlformats.org/officeDocument/2006/relationships/image" Target="../media/image8.jpeg"/><Relationship Id="rId4" Type="http://schemas.openxmlformats.org/officeDocument/2006/relationships/image" Target="../media/image30.tif"/></Relationships>

</file>

<file path=ppt/slides/_rels/slide42.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31.tif"/></Relationships>

</file>

<file path=ppt/slides/_rels/slide4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video" Target="../media/media3.mp4"/><Relationship Id="rId3" Type="http://schemas.microsoft.com/office/2007/relationships/media" Target="../media/media3.mp4"/><Relationship Id="rId4" Type="http://schemas.openxmlformats.org/officeDocument/2006/relationships/image" Target="../media/image11.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image" Target="../media/image32.tif"/></Relationships>

</file>

<file path=ppt/slides/_rels/slide45.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33.tif"/></Relationships>

</file>

<file path=ppt/slides/_rels/slide46.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9.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1.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Relationship Id="rId3" Type="http://schemas.openxmlformats.org/officeDocument/2006/relationships/image" Target="../media/image2.tif"/><Relationship Id="rId4" Type="http://schemas.openxmlformats.org/officeDocument/2006/relationships/image" Target="../media/image6.png"/><Relationship Id="rId5" Type="http://schemas.openxmlformats.org/officeDocument/2006/relationships/image" Target="../media/image3.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D100"/>
        </a:solidFill>
      </p:bgPr>
    </p:bg>
    <p:spTree>
      <p:nvGrpSpPr>
        <p:cNvPr id="1" name=""/>
        <p:cNvGrpSpPr/>
        <p:nvPr/>
      </p:nvGrpSpPr>
      <p:grpSpPr>
        <a:xfrm>
          <a:off x="0" y="0"/>
          <a:ext cx="0" cy="0"/>
          <a:chOff x="0" y="0"/>
          <a:chExt cx="0" cy="0"/>
        </a:xfrm>
      </p:grpSpPr>
      <p:sp>
        <p:nvSpPr>
          <p:cNvPr id="307" name="TextBox 6"/>
          <p:cNvSpPr txBox="1"/>
          <p:nvPr/>
        </p:nvSpPr>
        <p:spPr>
          <a:xfrm>
            <a:off x="71726" y="1598009"/>
            <a:ext cx="24240550" cy="4803292"/>
          </a:xfrm>
          <a:prstGeom prst="rect">
            <a:avLst/>
          </a:prstGeom>
          <a:ln w="12700">
            <a:miter lim="400000"/>
          </a:ln>
          <a:effectLst>
            <a:outerShdw sx="100000" sy="100000" kx="0" ky="0" algn="b" rotWithShape="0" blurRad="381000" dist="4572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defTabSz="1828800">
              <a:defRPr sz="12400">
                <a:solidFill>
                  <a:srgbClr val="000000"/>
                </a:solidFill>
                <a:latin typeface="Calibri"/>
                <a:ea typeface="Calibri"/>
                <a:cs typeface="Calibri"/>
                <a:sym typeface="Calibri"/>
              </a:defRPr>
            </a:pPr>
            <a:r>
              <a:t>ORIGINS</a:t>
            </a:r>
          </a:p>
          <a:p>
            <a:pPr defTabSz="1828800">
              <a:defRPr sz="9600">
                <a:solidFill>
                  <a:srgbClr val="000000"/>
                </a:solidFill>
                <a:latin typeface="Calibri"/>
                <a:ea typeface="Calibri"/>
                <a:cs typeface="Calibri"/>
                <a:sym typeface="Calibri"/>
              </a:defRPr>
            </a:pPr>
          </a:p>
          <a:p>
            <a:pPr defTabSz="1828800">
              <a:defRPr sz="12400">
                <a:solidFill>
                  <a:srgbClr val="000000"/>
                </a:solidFill>
                <a:latin typeface="Calibri"/>
                <a:ea typeface="Calibri"/>
                <a:cs typeface="Calibri"/>
                <a:sym typeface="Calibri"/>
              </a:defRPr>
            </a:pPr>
            <a:r>
              <a:rPr sz="9600"/>
              <a:t>Of EdTech</a:t>
            </a:r>
          </a:p>
        </p:txBody>
      </p:sp>
      <p:pic>
        <p:nvPicPr>
          <p:cNvPr id="308" name="objective-searching (1).png" descr="objective-searching (1).png"/>
          <p:cNvPicPr>
            <a:picLocks noChangeAspect="1"/>
          </p:cNvPicPr>
          <p:nvPr/>
        </p:nvPicPr>
        <p:blipFill>
          <a:blip r:embed="rId2">
            <a:extLst/>
          </a:blip>
          <a:stretch>
            <a:fillRect/>
          </a:stretch>
        </p:blipFill>
        <p:spPr>
          <a:xfrm>
            <a:off x="11387062" y="8242448"/>
            <a:ext cx="1609881" cy="1609881"/>
          </a:xfrm>
          <a:prstGeom prst="rect">
            <a:avLst/>
          </a:prstGeom>
          <a:ln w="12700">
            <a:miter lim="400000"/>
          </a:ln>
          <a:effectLst>
            <a:reflection blurRad="0" stA="50000" stPos="0" endA="0" endPos="40000" dist="0" dir="5400000" fadeDir="5400000" sx="100000" sy="-100000" kx="0" ky="0" algn="bl" rotWithShape="0"/>
          </a:effectLst>
        </p:spPr>
      </p:pic>
      <p:sp>
        <p:nvSpPr>
          <p:cNvPr id="309" name="World Maker Education Alliance"/>
          <p:cNvSpPr txBox="1"/>
          <p:nvPr/>
        </p:nvSpPr>
        <p:spPr>
          <a:xfrm>
            <a:off x="19201889" y="12418062"/>
            <a:ext cx="4116599" cy="640767"/>
          </a:xfrm>
          <a:prstGeom prst="rect">
            <a:avLst/>
          </a:prstGeom>
          <a:ln w="12700">
            <a:miter lim="400000"/>
          </a:ln>
          <a:extLst>
            <a:ext uri="{C572A759-6A51-4108-AA02-DFA0A04FC94B}">
              <ma14:wrappingTextBoxFlag xmlns:ma14="http://schemas.microsoft.com/office/mac/drawingml/2011/main" val="1"/>
            </a:ext>
          </a:extLst>
        </p:spPr>
        <p:txBody>
          <a:bodyPr wrap="none" lIns="91436" tIns="91436" rIns="91436" bIns="91436">
            <a:spAutoFit/>
          </a:bodyPr>
          <a:lstStyle>
            <a:lvl1pPr algn="l" defTabSz="1828800">
              <a:defRPr sz="3600">
                <a:solidFill>
                  <a:srgbClr val="000000"/>
                </a:solidFill>
                <a:latin typeface="Calibri"/>
                <a:ea typeface="Calibri"/>
                <a:cs typeface="Calibri"/>
                <a:sym typeface="Calibri"/>
              </a:defRPr>
            </a:lvl1pPr>
          </a:lstStyle>
          <a:p>
            <a:pPr/>
            <a:r>
              <a:t>One Laptop per Child</a:t>
            </a:r>
          </a:p>
        </p:txBody>
      </p:sp>
      <p:sp>
        <p:nvSpPr>
          <p:cNvPr id="310" name="May, 2018 - China"/>
          <p:cNvSpPr txBox="1"/>
          <p:nvPr/>
        </p:nvSpPr>
        <p:spPr>
          <a:xfrm>
            <a:off x="1371094" y="12236184"/>
            <a:ext cx="1122474" cy="640767"/>
          </a:xfrm>
          <a:prstGeom prst="rect">
            <a:avLst/>
          </a:prstGeom>
          <a:ln w="12700">
            <a:miter lim="400000"/>
          </a:ln>
          <a:extLst>
            <a:ext uri="{C572A759-6A51-4108-AA02-DFA0A04FC94B}">
              <ma14:wrappingTextBoxFlag xmlns:ma14="http://schemas.microsoft.com/office/mac/drawingml/2011/main" val="1"/>
            </a:ext>
          </a:extLst>
        </p:spPr>
        <p:txBody>
          <a:bodyPr wrap="none" lIns="91436" tIns="91436" rIns="91436" bIns="91436">
            <a:spAutoFit/>
          </a:bodyPr>
          <a:lstStyle>
            <a:lvl1pPr algn="l" defTabSz="1828800">
              <a:defRPr sz="3600">
                <a:solidFill>
                  <a:srgbClr val="000000"/>
                </a:solidFill>
                <a:latin typeface="Calibri"/>
                <a:ea typeface="Calibri"/>
                <a:cs typeface="Calibri"/>
                <a:sym typeface="Calibri"/>
              </a:defRPr>
            </a:lvl1pPr>
          </a:lstStyle>
          <a:p>
            <a:pPr/>
            <a:r>
              <a:t>2021</a:t>
            </a:r>
          </a:p>
        </p:txBody>
      </p:sp>
      <p:sp>
        <p:nvSpPr>
          <p:cNvPr id="311" name="Mariana Ludmila Cortes"/>
          <p:cNvSpPr txBox="1"/>
          <p:nvPr/>
        </p:nvSpPr>
        <p:spPr>
          <a:xfrm>
            <a:off x="1345694" y="11677384"/>
            <a:ext cx="4620234" cy="640767"/>
          </a:xfrm>
          <a:prstGeom prst="rect">
            <a:avLst/>
          </a:prstGeom>
          <a:ln w="12700">
            <a:miter lim="400000"/>
          </a:ln>
          <a:extLst>
            <a:ext uri="{C572A759-6A51-4108-AA02-DFA0A04FC94B}">
              <ma14:wrappingTextBoxFlag xmlns:ma14="http://schemas.microsoft.com/office/mac/drawingml/2011/main" val="1"/>
            </a:ext>
          </a:extLst>
        </p:spPr>
        <p:txBody>
          <a:bodyPr wrap="none" lIns="91436" tIns="91436" rIns="91436" bIns="91436">
            <a:spAutoFit/>
          </a:bodyPr>
          <a:lstStyle>
            <a:lvl1pPr algn="l" defTabSz="1828800">
              <a:defRPr sz="3600">
                <a:solidFill>
                  <a:srgbClr val="000000"/>
                </a:solidFill>
                <a:latin typeface="Calibri"/>
                <a:ea typeface="Calibri"/>
                <a:cs typeface="Calibri"/>
                <a:sym typeface="Calibri"/>
              </a:defRPr>
            </a:lvl1pPr>
          </a:lstStyle>
          <a:p>
            <a:pPr/>
            <a:r>
              <a:t>Mariana Ludmila Cortes</a:t>
            </a:r>
          </a:p>
        </p:txBody>
      </p:sp>
      <p:pic>
        <p:nvPicPr>
          <p:cNvPr id="312" name="OLPC_logo.png" descr="OLPC_logo.png"/>
          <p:cNvPicPr>
            <a:picLocks noChangeAspect="1"/>
          </p:cNvPicPr>
          <p:nvPr/>
        </p:nvPicPr>
        <p:blipFill>
          <a:blip r:embed="rId3">
            <a:extLst/>
          </a:blip>
          <a:stretch>
            <a:fillRect/>
          </a:stretch>
        </p:blipFill>
        <p:spPr>
          <a:xfrm>
            <a:off x="21592182" y="10565010"/>
            <a:ext cx="1609881" cy="1860307"/>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1B120B"/>
        </a:solidFill>
      </p:bgPr>
    </p:bg>
    <p:spTree>
      <p:nvGrpSpPr>
        <p:cNvPr id="1" name=""/>
        <p:cNvGrpSpPr/>
        <p:nvPr/>
      </p:nvGrpSpPr>
      <p:grpSpPr>
        <a:xfrm>
          <a:off x="0" y="0"/>
          <a:ext cx="0" cy="0"/>
          <a:chOff x="0" y="0"/>
          <a:chExt cx="0" cy="0"/>
        </a:xfrm>
      </p:grpSpPr>
      <p:pic>
        <p:nvPicPr>
          <p:cNvPr id="344" name="robot-3010309_1280 (1).jpg" descr="robot-3010309_1280 (1).jpg"/>
          <p:cNvPicPr>
            <a:picLocks noChangeAspect="1"/>
          </p:cNvPicPr>
          <p:nvPr/>
        </p:nvPicPr>
        <p:blipFill>
          <a:blip r:embed="rId2">
            <a:extLst/>
          </a:blip>
          <a:stretch>
            <a:fillRect/>
          </a:stretch>
        </p:blipFill>
        <p:spPr>
          <a:xfrm>
            <a:off x="-6479136" y="0"/>
            <a:ext cx="20582042" cy="13716000"/>
          </a:xfrm>
          <a:prstGeom prst="rect">
            <a:avLst/>
          </a:prstGeom>
          <a:ln w="12700">
            <a:miter lim="400000"/>
          </a:ln>
        </p:spPr>
      </p:pic>
      <p:sp>
        <p:nvSpPr>
          <p:cNvPr id="345" name="Text Placeholder 5"/>
          <p:cNvSpPr txBox="1"/>
          <p:nvPr>
            <p:ph type="body" sz="quarter" idx="1"/>
          </p:nvPr>
        </p:nvSpPr>
        <p:spPr>
          <a:xfrm>
            <a:off x="12635427" y="2071358"/>
            <a:ext cx="14677287" cy="2570474"/>
          </a:xfrm>
          <a:prstGeom prst="rect">
            <a:avLst/>
          </a:prstGeom>
        </p:spPr>
        <p:txBody>
          <a:bodyPr/>
          <a:lstStyle>
            <a:lvl1pPr defTabSz="1016136">
              <a:spcBef>
                <a:spcPts val="800"/>
              </a:spcBef>
              <a:defRPr sz="14200">
                <a:solidFill>
                  <a:srgbClr val="C0C0C0"/>
                </a:solidFill>
                <a:latin typeface="Calibri"/>
                <a:ea typeface="Calibri"/>
                <a:cs typeface="Calibri"/>
                <a:sym typeface="Calibri"/>
              </a:defRPr>
            </a:lvl1pPr>
          </a:lstStyle>
          <a:p>
            <a:pPr/>
            <a:r>
              <a:t>What is     ?</a:t>
            </a:r>
          </a:p>
        </p:txBody>
      </p:sp>
      <p:grpSp>
        <p:nvGrpSpPr>
          <p:cNvPr id="348" name="Group 8"/>
          <p:cNvGrpSpPr/>
          <p:nvPr/>
        </p:nvGrpSpPr>
        <p:grpSpPr>
          <a:xfrm>
            <a:off x="10859383" y="7171985"/>
            <a:ext cx="1370054" cy="421113"/>
            <a:chOff x="-2" y="-2"/>
            <a:chExt cx="1370052" cy="421111"/>
          </a:xfrm>
        </p:grpSpPr>
        <p:sp>
          <p:nvSpPr>
            <p:cNvPr id="346" name="Oval 3"/>
            <p:cNvSpPr/>
            <p:nvPr/>
          </p:nvSpPr>
          <p:spPr>
            <a:xfrm>
              <a:off x="-3" y="-3"/>
              <a:ext cx="421110" cy="421113"/>
            </a:xfrm>
            <a:prstGeom prst="ellipse">
              <a:avLst/>
            </a:prstGeom>
            <a:solidFill>
              <a:srgbClr val="11C6FF"/>
            </a:solidFill>
            <a:ln w="101600" cap="flat">
              <a:solidFill>
                <a:srgbClr val="FFFFFF"/>
              </a:solidFill>
              <a:prstDash val="solid"/>
              <a:miter lim="800000"/>
            </a:ln>
            <a:effectLst/>
          </p:spPr>
          <p:txBody>
            <a:bodyPr wrap="square" lIns="91436" tIns="91436" rIns="91436" bIns="91436" numCol="1" anchor="ctr">
              <a:noAutofit/>
            </a:bodyPr>
            <a:lstStyle/>
            <a:p>
              <a:pPr defTabSz="1828800">
                <a:defRPr sz="3600">
                  <a:solidFill>
                    <a:srgbClr val="FFFFFF"/>
                  </a:solidFill>
                  <a:latin typeface="Calibri"/>
                  <a:ea typeface="Calibri"/>
                  <a:cs typeface="Calibri"/>
                  <a:sym typeface="Calibri"/>
                </a:defRPr>
              </a:pPr>
            </a:p>
          </p:txBody>
        </p:sp>
        <p:sp>
          <p:nvSpPr>
            <p:cNvPr id="347" name="Straight Connector 12"/>
            <p:cNvSpPr/>
            <p:nvPr/>
          </p:nvSpPr>
          <p:spPr>
            <a:xfrm>
              <a:off x="312766" y="209700"/>
              <a:ext cx="1057285" cy="8"/>
            </a:xfrm>
            <a:prstGeom prst="line">
              <a:avLst/>
            </a:prstGeom>
            <a:noFill/>
            <a:ln w="76200" cap="flat">
              <a:solidFill>
                <a:srgbClr val="11C6FF"/>
              </a:solidFill>
              <a:prstDash val="solid"/>
              <a:miter lim="800000"/>
            </a:ln>
            <a:effectLst/>
          </p:spPr>
          <p:txBody>
            <a:bodyPr wrap="square" lIns="91437" tIns="91437" rIns="91437" bIns="91437" numCol="1" anchor="t">
              <a:noAutofit/>
            </a:bodyPr>
            <a:lstStyle/>
            <a:p>
              <a:pPr algn="l" defTabSz="1828800">
                <a:defRPr sz="3600">
                  <a:solidFill>
                    <a:srgbClr val="000000"/>
                  </a:solidFill>
                  <a:latin typeface="Helvetica"/>
                  <a:ea typeface="Helvetica"/>
                  <a:cs typeface="Helvetica"/>
                  <a:sym typeface="Helvetica"/>
                </a:defRPr>
              </a:pPr>
            </a:p>
          </p:txBody>
        </p:sp>
      </p:grpSp>
      <p:sp>
        <p:nvSpPr>
          <p:cNvPr id="349" name="TextBox 109"/>
          <p:cNvSpPr txBox="1"/>
          <p:nvPr/>
        </p:nvSpPr>
        <p:spPr>
          <a:xfrm>
            <a:off x="12773969" y="6780923"/>
            <a:ext cx="13363063" cy="1203238"/>
          </a:xfrm>
          <a:prstGeom prst="rect">
            <a:avLst/>
          </a:prstGeom>
          <a:ln w="12700">
            <a:miter lim="400000"/>
          </a:ln>
          <a:effectLst>
            <a:outerShdw sx="100000" sy="100000" kx="0" ky="0" algn="b" rotWithShape="0" blurRad="381000" dist="2286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lvl1pPr algn="l" defTabSz="1828800">
              <a:defRPr b="1" sz="8000">
                <a:solidFill>
                  <a:srgbClr val="1BD9FF"/>
                </a:solidFill>
                <a:latin typeface="Calibri"/>
                <a:ea typeface="Calibri"/>
                <a:cs typeface="Calibri"/>
                <a:sym typeface="Calibri"/>
              </a:defRPr>
            </a:lvl1pPr>
          </a:lstStyle>
          <a:p>
            <a:pPr/>
            <a:r>
              <a:t>Artificial Intelligence</a:t>
            </a:r>
          </a:p>
        </p:txBody>
      </p:sp>
      <p:sp>
        <p:nvSpPr>
          <p:cNvPr id="350" name="TextBox 115"/>
          <p:cNvSpPr txBox="1"/>
          <p:nvPr/>
        </p:nvSpPr>
        <p:spPr>
          <a:xfrm>
            <a:off x="5604259" y="2126923"/>
            <a:ext cx="14677286" cy="1942369"/>
          </a:xfrm>
          <a:prstGeom prst="rect">
            <a:avLst/>
          </a:prstGeom>
          <a:ln w="12700">
            <a:miter lim="400000"/>
          </a:ln>
          <a:effectLst>
            <a:outerShdw sx="100000" sy="100000" kx="0" ky="0" algn="b" rotWithShape="0" blurRad="381000" dist="1778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lvl1pPr algn="r" defTabSz="1828800">
              <a:defRPr b="1" sz="13800">
                <a:solidFill>
                  <a:srgbClr val="5DD8FF"/>
                </a:solidFill>
                <a:latin typeface="Calibri"/>
                <a:ea typeface="Calibri"/>
                <a:cs typeface="Calibri"/>
                <a:sym typeface="Calibri"/>
              </a:defRPr>
            </a:lvl1pPr>
          </a:lstStyle>
          <a:p>
            <a:pPr/>
            <a:r>
              <a:t>IA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6" presetID="23" grpId="1" fill="hold">
                                  <p:stCondLst>
                                    <p:cond delay="0"/>
                                  </p:stCondLst>
                                  <p:iterate type="el" backwards="0">
                                    <p:tmAbs val="0"/>
                                  </p:iterate>
                                  <p:childTnLst>
                                    <p:set>
                                      <p:cBhvr>
                                        <p:cTn id="6" fill="hold"/>
                                        <p:tgtEl>
                                          <p:spTgt spid="348"/>
                                        </p:tgtEl>
                                        <p:attrNameLst>
                                          <p:attrName>style.visibility</p:attrName>
                                        </p:attrNameLst>
                                      </p:cBhvr>
                                      <p:to>
                                        <p:strVal val="visible"/>
                                      </p:to>
                                    </p:set>
                                    <p:anim calcmode="lin" valueType="num">
                                      <p:cBhvr>
                                        <p:cTn id="7" dur="1000" fill="hold"/>
                                        <p:tgtEl>
                                          <p:spTgt spid="348"/>
                                        </p:tgtEl>
                                        <p:attrNameLst>
                                          <p:attrName>ppt_w</p:attrName>
                                        </p:attrNameLst>
                                      </p:cBhvr>
                                      <p:tavLst>
                                        <p:tav tm="0">
                                          <p:val>
                                            <p:fltVal val="0"/>
                                          </p:val>
                                        </p:tav>
                                        <p:tav tm="100000">
                                          <p:val>
                                            <p:strVal val="#ppt_w"/>
                                          </p:val>
                                        </p:tav>
                                      </p:tavLst>
                                    </p:anim>
                                    <p:anim calcmode="lin" valueType="num">
                                      <p:cBhvr>
                                        <p:cTn id="8" dur="1000" fill="hold"/>
                                        <p:tgtEl>
                                          <p:spTgt spid="34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E46D"/>
        </a:solidFill>
      </p:bgPr>
    </p:bg>
    <p:spTree>
      <p:nvGrpSpPr>
        <p:cNvPr id="1" name=""/>
        <p:cNvGrpSpPr/>
        <p:nvPr/>
      </p:nvGrpSpPr>
      <p:grpSpPr>
        <a:xfrm>
          <a:off x="0" y="0"/>
          <a:ext cx="0" cy="0"/>
          <a:chOff x="0" y="0"/>
          <a:chExt cx="0" cy="0"/>
        </a:xfrm>
      </p:grpSpPr>
      <p:pic>
        <p:nvPicPr>
          <p:cNvPr id="352" name="image7.jpg" descr="image7.jpg"/>
          <p:cNvPicPr>
            <a:picLocks noChangeAspect="1"/>
          </p:cNvPicPr>
          <p:nvPr/>
        </p:nvPicPr>
        <p:blipFill>
          <a:blip r:embed="rId3">
            <a:extLst/>
          </a:blip>
          <a:stretch>
            <a:fillRect/>
          </a:stretch>
        </p:blipFill>
        <p:spPr>
          <a:xfrm>
            <a:off x="3048000" y="0"/>
            <a:ext cx="18288000" cy="15346369"/>
          </a:xfrm>
          <a:prstGeom prst="rect">
            <a:avLst/>
          </a:prstGeom>
          <a:ln w="12700">
            <a:miter lim="400000"/>
          </a:ln>
        </p:spPr>
      </p:pic>
      <p:sp>
        <p:nvSpPr>
          <p:cNvPr id="353" name="Senegal circa 1982"/>
          <p:cNvSpPr/>
          <p:nvPr/>
        </p:nvSpPr>
        <p:spPr>
          <a:xfrm>
            <a:off x="8512968" y="0"/>
            <a:ext cx="12680157" cy="1701800"/>
          </a:xfrm>
          <a:prstGeom prst="rect">
            <a:avLst/>
          </a:prstGeom>
          <a:ln w="12700">
            <a:miter lim="400000"/>
          </a:ln>
          <a:extLst>
            <a:ext uri="{C572A759-6A51-4108-AA02-DFA0A04FC94B}">
              <ma14:wrappingTextBoxFlag xmlns:ma14="http://schemas.microsoft.com/office/mac/drawingml/2011/main" val="1"/>
            </a:ext>
          </a:extLst>
        </p:spPr>
        <p:txBody>
          <a:bodyPr lIns="53578" tIns="53578" rIns="53578" bIns="53578">
            <a:spAutoFit/>
          </a:bodyPr>
          <a:lstStyle>
            <a:lvl1pPr defTabSz="1821656">
              <a:spcBef>
                <a:spcPts val="6400"/>
              </a:spcBef>
              <a:buClr>
                <a:srgbClr val="FF2600"/>
              </a:buClr>
              <a:buFont typeface="Calibri"/>
              <a:defRPr b="1" sz="10400">
                <a:solidFill>
                  <a:srgbClr val="FF2600"/>
                </a:solidFill>
                <a:uFill>
                  <a:solidFill>
                    <a:srgbClr val="FF2600"/>
                  </a:solidFill>
                </a:uFill>
                <a:latin typeface="Calibri"/>
                <a:ea typeface="Calibri"/>
                <a:cs typeface="Calibri"/>
                <a:sym typeface="Calibri"/>
              </a:defRPr>
            </a:lvl1pPr>
          </a:lstStyle>
          <a:p>
            <a:pPr>
              <a:defRPr b="0" sz="3200">
                <a:solidFill>
                  <a:srgbClr val="000000"/>
                </a:solidFill>
                <a:uFill>
                  <a:solidFill>
                    <a:srgbClr val="000000"/>
                  </a:solidFill>
                </a:uFill>
              </a:defRPr>
            </a:pPr>
            <a:r>
              <a:rPr b="1" sz="10400">
                <a:solidFill>
                  <a:srgbClr val="FF2600"/>
                </a:solidFill>
                <a:uFill>
                  <a:solidFill>
                    <a:srgbClr val="FF2600"/>
                  </a:solidFill>
                </a:uFill>
              </a:rPr>
              <a:t>Senegal circa 1982</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7" name="droppedImage.tiff" descr="droppedImage.tiff"/>
          <p:cNvPicPr>
            <a:picLocks noChangeAspect="1"/>
          </p:cNvPicPr>
          <p:nvPr/>
        </p:nvPicPr>
        <p:blipFill>
          <a:blip r:embed="rId2">
            <a:extLst/>
          </a:blip>
          <a:stretch>
            <a:fillRect/>
          </a:stretch>
        </p:blipFill>
        <p:spPr>
          <a:xfrm>
            <a:off x="3048000" y="1997002"/>
            <a:ext cx="18287999" cy="8936183"/>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9" name="logo_mit.png" descr="logo_mit.png"/>
          <p:cNvPicPr>
            <a:picLocks noChangeAspect="1"/>
          </p:cNvPicPr>
          <p:nvPr/>
        </p:nvPicPr>
        <p:blipFill>
          <a:blip r:embed="rId2">
            <a:extLst/>
          </a:blip>
          <a:stretch>
            <a:fillRect/>
          </a:stretch>
        </p:blipFill>
        <p:spPr>
          <a:xfrm>
            <a:off x="2984012" y="1197351"/>
            <a:ext cx="18415976" cy="11321298"/>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Papert…"/>
          <p:cNvSpPr/>
          <p:nvPr/>
        </p:nvSpPr>
        <p:spPr>
          <a:xfrm>
            <a:off x="8570719" y="-502643"/>
            <a:ext cx="6748761" cy="341630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defTabSz="821531">
              <a:defRPr sz="10400">
                <a:solidFill>
                  <a:srgbClr val="000000"/>
                </a:solidFill>
                <a:latin typeface="Gill Sans"/>
                <a:ea typeface="Gill Sans"/>
                <a:cs typeface="Gill Sans"/>
                <a:sym typeface="Gill Sans"/>
              </a:defRPr>
            </a:pPr>
            <a:r>
              <a:t>Papert</a:t>
            </a:r>
          </a:p>
          <a:p>
            <a:pPr defTabSz="821531">
              <a:defRPr sz="5600">
                <a:solidFill>
                  <a:srgbClr val="000000"/>
                </a:solidFill>
                <a:latin typeface="Gill Sans"/>
                <a:ea typeface="Gill Sans"/>
                <a:cs typeface="Gill Sans"/>
                <a:sym typeface="Gill Sans"/>
              </a:defRPr>
            </a:pPr>
          </a:p>
          <a:p>
            <a:pPr defTabSz="821531">
              <a:defRPr sz="5600">
                <a:solidFill>
                  <a:srgbClr val="000000"/>
                </a:solidFill>
                <a:latin typeface="Gill Sans"/>
                <a:ea typeface="Gill Sans"/>
                <a:cs typeface="Gill Sans"/>
                <a:sym typeface="Gill Sans"/>
              </a:defRPr>
            </a:pPr>
            <a:r>
              <a:t>MATH vs. Mathematics</a:t>
            </a:r>
          </a:p>
        </p:txBody>
      </p:sp>
      <p:pic>
        <p:nvPicPr>
          <p:cNvPr id="362" name="droppedImage.tiff" descr="droppedImage.tiff"/>
          <p:cNvPicPr>
            <a:picLocks noChangeAspect="1"/>
          </p:cNvPicPr>
          <p:nvPr/>
        </p:nvPicPr>
        <p:blipFill>
          <a:blip r:embed="rId2">
            <a:extLst/>
          </a:blip>
          <a:stretch>
            <a:fillRect/>
          </a:stretch>
        </p:blipFill>
        <p:spPr>
          <a:xfrm>
            <a:off x="2331294" y="3071812"/>
            <a:ext cx="7842597" cy="10822782"/>
          </a:xfrm>
          <a:prstGeom prst="rect">
            <a:avLst/>
          </a:prstGeom>
          <a:ln w="12700">
            <a:miter lim="400000"/>
          </a:ln>
        </p:spPr>
      </p:pic>
      <p:pic>
        <p:nvPicPr>
          <p:cNvPr id="363" name="droppedImage.tiff" descr="droppedImage.tiff"/>
          <p:cNvPicPr>
            <a:picLocks noChangeAspect="1"/>
          </p:cNvPicPr>
          <p:nvPr/>
        </p:nvPicPr>
        <p:blipFill>
          <a:blip r:embed="rId3">
            <a:extLst/>
          </a:blip>
          <a:stretch>
            <a:fillRect/>
          </a:stretch>
        </p:blipFill>
        <p:spPr>
          <a:xfrm>
            <a:off x="12263437" y="4786312"/>
            <a:ext cx="8072438" cy="8072438"/>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5" name="Número de diapositiva"/>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66" name="videoplayback.mp4" descr="videoplayback.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2366583" y="23530"/>
            <a:ext cx="18371285" cy="13778464"/>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05858" fill="hold"/>
                                        <p:tgtEl>
                                          <p:spTgt spid="366"/>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66"/>
                </p:tgtEl>
              </p:cMediaNode>
            </p:video>
            <p:seq concurrent="1" prevAc="none" nextAc="seek">
              <p:cTn id="8" evtFilter="cancelBubble" nodeType="interactiveSeq" restart="whenNotActive" fill="hold">
                <p:stCondLst>
                  <p:cond delay="0" evt="onClick">
                    <p:tgtEl>
                      <p:spTgt spid="366"/>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366"/>
                                        </p:tgtEl>
                                      </p:cBhvr>
                                    </p:cmd>
                                  </p:childTnLst>
                                </p:cTn>
                              </p:par>
                            </p:childTnLst>
                          </p:cTn>
                        </p:par>
                      </p:childTnLst>
                    </p:cTn>
                  </p:par>
                </p:childTnLst>
              </p:cTn>
              <p:nextCondLst>
                <p:cond delay="0" evt="onClick">
                  <p:tgtEl>
                    <p:spTgt spid="36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8" name="droppedImage.tiff" descr="droppedImage.tiff"/>
          <p:cNvPicPr>
            <a:picLocks noChangeAspect="1"/>
          </p:cNvPicPr>
          <p:nvPr/>
        </p:nvPicPr>
        <p:blipFill>
          <a:blip r:embed="rId3">
            <a:extLst/>
          </a:blip>
          <a:stretch>
            <a:fillRect/>
          </a:stretch>
        </p:blipFill>
        <p:spPr>
          <a:xfrm>
            <a:off x="-136510" y="-2361593"/>
            <a:ext cx="24657020" cy="18492764"/>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E46D"/>
        </a:solidFill>
      </p:bgPr>
    </p:bg>
    <p:spTree>
      <p:nvGrpSpPr>
        <p:cNvPr id="1" name=""/>
        <p:cNvGrpSpPr/>
        <p:nvPr/>
      </p:nvGrpSpPr>
      <p:grpSpPr>
        <a:xfrm>
          <a:off x="0" y="0"/>
          <a:ext cx="0" cy="0"/>
          <a:chOff x="0" y="0"/>
          <a:chExt cx="0" cy="0"/>
        </a:xfrm>
      </p:grpSpPr>
      <p:pic>
        <p:nvPicPr>
          <p:cNvPr id="372" name="droppedImage.tiff" descr="droppedImage.tiff"/>
          <p:cNvPicPr>
            <a:picLocks noChangeAspect="1"/>
          </p:cNvPicPr>
          <p:nvPr/>
        </p:nvPicPr>
        <p:blipFill>
          <a:blip r:embed="rId2">
            <a:extLst/>
          </a:blip>
          <a:stretch>
            <a:fillRect/>
          </a:stretch>
        </p:blipFill>
        <p:spPr>
          <a:xfrm>
            <a:off x="12636120" y="1535906"/>
            <a:ext cx="7522396" cy="10644188"/>
          </a:xfrm>
          <a:prstGeom prst="rect">
            <a:avLst/>
          </a:prstGeom>
          <a:ln w="12700">
            <a:miter lim="400000"/>
          </a:ln>
        </p:spPr>
      </p:pic>
      <p:pic>
        <p:nvPicPr>
          <p:cNvPr id="373" name="droppedImage.tiff" descr="droppedImage.tiff"/>
          <p:cNvPicPr>
            <a:picLocks noChangeAspect="1"/>
          </p:cNvPicPr>
          <p:nvPr/>
        </p:nvPicPr>
        <p:blipFill>
          <a:blip r:embed="rId3">
            <a:extLst/>
          </a:blip>
          <a:stretch>
            <a:fillRect/>
          </a:stretch>
        </p:blipFill>
        <p:spPr>
          <a:xfrm>
            <a:off x="4158355" y="1616273"/>
            <a:ext cx="7773748" cy="10483454"/>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5" name="droppedImage.tiff" descr="droppedImage.tiff"/>
          <p:cNvPicPr>
            <a:picLocks noChangeAspect="1"/>
          </p:cNvPicPr>
          <p:nvPr/>
        </p:nvPicPr>
        <p:blipFill>
          <a:blip r:embed="rId2">
            <a:extLst/>
          </a:blip>
          <a:stretch>
            <a:fillRect/>
          </a:stretch>
        </p:blipFill>
        <p:spPr>
          <a:xfrm>
            <a:off x="3048000" y="-1393032"/>
            <a:ext cx="18333953" cy="15341204"/>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7" name="image1.jpg" descr="image1.jpg"/>
          <p:cNvPicPr>
            <a:picLocks noChangeAspect="1"/>
          </p:cNvPicPr>
          <p:nvPr/>
        </p:nvPicPr>
        <p:blipFill>
          <a:blip r:embed="rId3">
            <a:extLst/>
          </a:blip>
          <a:stretch>
            <a:fillRect/>
          </a:stretch>
        </p:blipFill>
        <p:spPr>
          <a:xfrm>
            <a:off x="3048000" y="0"/>
            <a:ext cx="18288000" cy="13716002"/>
          </a:xfrm>
          <a:prstGeom prst="rect">
            <a:avLst/>
          </a:prstGeom>
          <a:ln w="3175"/>
        </p:spPr>
      </p:pic>
      <p:pic>
        <p:nvPicPr>
          <p:cNvPr id="378" name="droppedImage.tiff" descr="droppedImage.tiff"/>
          <p:cNvPicPr>
            <a:picLocks noChangeAspect="1"/>
          </p:cNvPicPr>
          <p:nvPr/>
        </p:nvPicPr>
        <p:blipFill>
          <a:blip r:embed="rId4">
            <a:extLst/>
          </a:blip>
          <a:stretch>
            <a:fillRect/>
          </a:stretch>
        </p:blipFill>
        <p:spPr>
          <a:xfrm>
            <a:off x="-171037" y="-68595"/>
            <a:ext cx="24726074" cy="14835643"/>
          </a:xfrm>
          <a:prstGeom prst="rect">
            <a:avLst/>
          </a:prstGeom>
          <a:ln w="12700">
            <a:miter lim="400000"/>
          </a:ln>
        </p:spPr>
      </p:pic>
      <p:sp>
        <p:nvSpPr>
          <p:cNvPr id="379" name="Debugging"/>
          <p:cNvSpPr txBox="1"/>
          <p:nvPr>
            <p:ph type="title" idx="4294967295"/>
          </p:nvPr>
        </p:nvSpPr>
        <p:spPr>
          <a:xfrm>
            <a:off x="226218" y="-642938"/>
            <a:ext cx="14716126" cy="3429001"/>
          </a:xfrm>
          <a:prstGeom prst="rect">
            <a:avLst/>
          </a:prstGeom>
        </p:spPr>
        <p:txBody>
          <a:bodyPr lIns="71437" tIns="71437" rIns="71437" bIns="71437" anchor="ctr">
            <a:noAutofit/>
          </a:bodyPr>
          <a:lstStyle>
            <a:lvl1pPr defTabSz="821531">
              <a:lnSpc>
                <a:spcPct val="100000"/>
              </a:lnSpc>
              <a:defRPr spc="0" sz="15200">
                <a:solidFill>
                  <a:srgbClr val="FFFFFF"/>
                </a:solidFill>
                <a:latin typeface="Gill Sans"/>
                <a:ea typeface="Gill Sans"/>
                <a:cs typeface="Gill Sans"/>
                <a:sym typeface="Gill Sans"/>
              </a:defRPr>
            </a:lvl1pPr>
          </a:lstStyle>
          <a:p>
            <a:pPr/>
            <a:r>
              <a:t>Debugging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4" name="olpc-world-map.png" descr="olpc-world-map.png"/>
          <p:cNvPicPr>
            <a:picLocks noChangeAspect="1"/>
          </p:cNvPicPr>
          <p:nvPr/>
        </p:nvPicPr>
        <p:blipFill>
          <a:blip r:embed="rId2">
            <a:extLst/>
          </a:blip>
          <a:stretch>
            <a:fillRect/>
          </a:stretch>
        </p:blipFill>
        <p:spPr>
          <a:xfrm>
            <a:off x="257140" y="0"/>
            <a:ext cx="23869720" cy="13716001"/>
          </a:xfrm>
          <a:prstGeom prst="rect">
            <a:avLst/>
          </a:prstGeom>
          <a:ln w="12700">
            <a:miter lim="400000"/>
          </a:ln>
        </p:spPr>
      </p:pic>
      <p:sp>
        <p:nvSpPr>
          <p:cNvPr id="315" name="El mundo está cambiando"/>
          <p:cNvSpPr txBox="1"/>
          <p:nvPr/>
        </p:nvSpPr>
        <p:spPr>
          <a:xfrm>
            <a:off x="4268316" y="1480307"/>
            <a:ext cx="9809526" cy="129511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91436" tIns="91436" rIns="91436" bIns="91436">
            <a:spAutoFit/>
          </a:bodyPr>
          <a:lstStyle/>
          <a:p>
            <a:pPr algn="l" defTabSz="1828800">
              <a:defRPr sz="8800">
                <a:solidFill>
                  <a:srgbClr val="E22146"/>
                </a:solidFill>
                <a:latin typeface="Calibri"/>
                <a:ea typeface="Calibri"/>
                <a:cs typeface="Calibri"/>
                <a:sym typeface="Calibri"/>
              </a:defRPr>
            </a:pPr>
            <a:r>
              <a:t>3,000,000 </a:t>
            </a:r>
            <a:r>
              <a:t>laptops</a:t>
            </a:r>
          </a:p>
        </p:txBody>
      </p:sp>
      <p:sp>
        <p:nvSpPr>
          <p:cNvPr id="316" name="Rectángulo"/>
          <p:cNvSpPr/>
          <p:nvPr/>
        </p:nvSpPr>
        <p:spPr>
          <a:xfrm>
            <a:off x="10199733" y="-108475"/>
            <a:ext cx="14554359" cy="1270001"/>
          </a:xfrm>
          <a:prstGeom prst="rect">
            <a:avLst/>
          </a:prstGeom>
          <a:solidFill>
            <a:srgbClr val="FFFFFF"/>
          </a:solidFill>
          <a:ln w="12700">
            <a:miter lim="400000"/>
          </a:ln>
        </p:spPr>
        <p:txBody>
          <a:bodyPr lIns="50800" tIns="50800" rIns="50800" bIns="50800" anchor="ctr"/>
          <a:lstStyle/>
          <a:p>
            <a:pPr defTabSz="1130300">
              <a:defRPr sz="3200">
                <a:solidFill>
                  <a:srgbClr val="FFFFFF"/>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blinds dir="ver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Thinking to think"/>
          <p:cNvSpPr/>
          <p:nvPr/>
        </p:nvSpPr>
        <p:spPr>
          <a:xfrm>
            <a:off x="3476625" y="892968"/>
            <a:ext cx="7966537" cy="1232298"/>
          </a:xfrm>
          <a:prstGeom prst="rect">
            <a:avLst/>
          </a:prstGeom>
          <a:ln w="12700">
            <a:miter lim="400000"/>
          </a:ln>
          <a:extLst>
            <a:ext uri="{C572A759-6A51-4108-AA02-DFA0A04FC94B}">
              <ma14:wrappingTextBoxFlag xmlns:ma14="http://schemas.microsoft.com/office/mac/drawingml/2011/main" val="1"/>
            </a:ext>
          </a:extLst>
        </p:spPr>
        <p:txBody>
          <a:bodyPr wrap="none" lIns="53578" tIns="53578" rIns="53578" bIns="53578">
            <a:spAutoFit/>
          </a:bodyPr>
          <a:lstStyle>
            <a:lvl1pPr algn="l" defTabSz="1821656">
              <a:buClr>
                <a:srgbClr val="000000"/>
              </a:buClr>
              <a:buFont typeface="Calibri"/>
              <a:defRPr sz="6000">
                <a:solidFill>
                  <a:srgbClr val="3A88FE"/>
                </a:solidFill>
                <a:uFill>
                  <a:solidFill>
                    <a:srgbClr val="3A88FE"/>
                  </a:solidFill>
                </a:uFill>
                <a:latin typeface="KufiStandardGK Regular"/>
                <a:ea typeface="KufiStandardGK Regular"/>
                <a:cs typeface="KufiStandardGK Regular"/>
                <a:sym typeface="KufiStandardGK Regular"/>
              </a:defRPr>
            </a:lvl1pPr>
          </a:lstStyle>
          <a:p>
            <a:pPr/>
            <a:r>
              <a:t>Thinking to think</a:t>
            </a:r>
          </a:p>
        </p:txBody>
      </p:sp>
      <p:pic>
        <p:nvPicPr>
          <p:cNvPr id="384" name="droppedImage.tiff" descr="droppedImage.tiff"/>
          <p:cNvPicPr>
            <a:picLocks noChangeAspect="1"/>
          </p:cNvPicPr>
          <p:nvPr/>
        </p:nvPicPr>
        <p:blipFill>
          <a:blip r:embed="rId3">
            <a:extLst/>
          </a:blip>
          <a:stretch>
            <a:fillRect/>
          </a:stretch>
        </p:blipFill>
        <p:spPr>
          <a:xfrm>
            <a:off x="10103861" y="1997278"/>
            <a:ext cx="12019360" cy="11984723"/>
          </a:xfrm>
          <a:prstGeom prst="rect">
            <a:avLst/>
          </a:prstGeom>
          <a:ln w="12700">
            <a:miter lim="400000"/>
          </a:ln>
        </p:spPr>
      </p:pic>
      <p:sp>
        <p:nvSpPr>
          <p:cNvPr id="385" name="Reflect"/>
          <p:cNvSpPr/>
          <p:nvPr/>
        </p:nvSpPr>
        <p:spPr>
          <a:xfrm>
            <a:off x="3512343" y="3625453"/>
            <a:ext cx="4130148" cy="1232297"/>
          </a:xfrm>
          <a:prstGeom prst="rect">
            <a:avLst/>
          </a:prstGeom>
          <a:ln w="12700">
            <a:miter lim="400000"/>
          </a:ln>
          <a:extLst>
            <a:ext uri="{C572A759-6A51-4108-AA02-DFA0A04FC94B}">
              <ma14:wrappingTextBoxFlag xmlns:ma14="http://schemas.microsoft.com/office/mac/drawingml/2011/main" val="1"/>
            </a:ext>
          </a:extLst>
        </p:spPr>
        <p:txBody>
          <a:bodyPr wrap="none" lIns="53578" tIns="53578" rIns="53578" bIns="53578">
            <a:spAutoFit/>
          </a:bodyPr>
          <a:lstStyle>
            <a:lvl1pPr algn="l" defTabSz="1821656">
              <a:buClr>
                <a:srgbClr val="000000"/>
              </a:buClr>
              <a:buFont typeface="Calibri"/>
              <a:defRPr sz="6000">
                <a:solidFill>
                  <a:srgbClr val="3A88FE"/>
                </a:solidFill>
                <a:uFill>
                  <a:solidFill>
                    <a:srgbClr val="3A88FE"/>
                  </a:solidFill>
                </a:uFill>
                <a:latin typeface="KufiStandardGK Regular"/>
                <a:ea typeface="KufiStandardGK Regular"/>
                <a:cs typeface="KufiStandardGK Regular"/>
                <a:sym typeface="KufiStandardGK Regular"/>
              </a:defRPr>
            </a:lvl1pPr>
          </a:lstStyle>
          <a:p>
            <a:pPr/>
            <a:r>
              <a:t>Reflect</a:t>
            </a:r>
          </a:p>
        </p:txBody>
      </p:sp>
      <p:sp>
        <p:nvSpPr>
          <p:cNvPr id="386" name="Problem solving"/>
          <p:cNvSpPr/>
          <p:nvPr/>
        </p:nvSpPr>
        <p:spPr>
          <a:xfrm>
            <a:off x="3249201" y="6024779"/>
            <a:ext cx="8421385" cy="1232298"/>
          </a:xfrm>
          <a:prstGeom prst="rect">
            <a:avLst/>
          </a:prstGeom>
          <a:ln w="12700">
            <a:miter lim="400000"/>
          </a:ln>
          <a:extLst>
            <a:ext uri="{C572A759-6A51-4108-AA02-DFA0A04FC94B}">
              <ma14:wrappingTextBoxFlag xmlns:ma14="http://schemas.microsoft.com/office/mac/drawingml/2011/main" val="1"/>
            </a:ext>
          </a:extLst>
        </p:spPr>
        <p:txBody>
          <a:bodyPr wrap="none" lIns="53578" tIns="53578" rIns="53578" bIns="53578">
            <a:spAutoFit/>
          </a:bodyPr>
          <a:lstStyle>
            <a:lvl1pPr algn="l" defTabSz="1821656">
              <a:buClr>
                <a:srgbClr val="000000"/>
              </a:buClr>
              <a:buFont typeface="Calibri"/>
              <a:defRPr sz="6000">
                <a:solidFill>
                  <a:srgbClr val="3A88FE"/>
                </a:solidFill>
                <a:uFill>
                  <a:solidFill>
                    <a:srgbClr val="3A88FE"/>
                  </a:solidFill>
                </a:uFill>
                <a:latin typeface="KufiStandardGK Regular"/>
                <a:ea typeface="KufiStandardGK Regular"/>
                <a:cs typeface="KufiStandardGK Regular"/>
                <a:sym typeface="KufiStandardGK Regular"/>
              </a:defRPr>
            </a:lvl1pPr>
          </a:lstStyle>
          <a:p>
            <a:pPr/>
            <a:r>
              <a:t>Problem solving</a:t>
            </a:r>
          </a:p>
        </p:txBody>
      </p:sp>
      <p:sp>
        <p:nvSpPr>
          <p:cNvPr id="387" name="Comprehension"/>
          <p:cNvSpPr/>
          <p:nvPr/>
        </p:nvSpPr>
        <p:spPr>
          <a:xfrm>
            <a:off x="3046176" y="8627387"/>
            <a:ext cx="6616621" cy="1232298"/>
          </a:xfrm>
          <a:prstGeom prst="rect">
            <a:avLst/>
          </a:prstGeom>
          <a:ln w="12700">
            <a:miter lim="400000"/>
          </a:ln>
          <a:extLst>
            <a:ext uri="{C572A759-6A51-4108-AA02-DFA0A04FC94B}">
              <ma14:wrappingTextBoxFlag xmlns:ma14="http://schemas.microsoft.com/office/mac/drawingml/2011/main" val="1"/>
            </a:ext>
          </a:extLst>
        </p:spPr>
        <p:txBody>
          <a:bodyPr wrap="none" lIns="53578" tIns="53578" rIns="53578" bIns="53578">
            <a:spAutoFit/>
          </a:bodyPr>
          <a:lstStyle>
            <a:lvl1pPr algn="l" defTabSz="1821656">
              <a:buClr>
                <a:srgbClr val="000000"/>
              </a:buClr>
              <a:buFont typeface="Calibri"/>
              <a:defRPr sz="6000">
                <a:solidFill>
                  <a:srgbClr val="B92D5D"/>
                </a:solidFill>
                <a:uFill>
                  <a:solidFill>
                    <a:srgbClr val="B92D5D"/>
                  </a:solidFill>
                </a:uFill>
                <a:latin typeface="KufiStandardGK Regular"/>
                <a:ea typeface="KufiStandardGK Regular"/>
                <a:cs typeface="KufiStandardGK Regular"/>
                <a:sym typeface="KufiStandardGK Regular"/>
              </a:defRPr>
            </a:lvl1pPr>
          </a:lstStyle>
          <a:p>
            <a:pPr/>
            <a:r>
              <a:t>Comprehension</a:t>
            </a:r>
          </a:p>
        </p:txBody>
      </p:sp>
      <p:sp>
        <p:nvSpPr>
          <p:cNvPr id="388" name="LEARNING"/>
          <p:cNvSpPr/>
          <p:nvPr/>
        </p:nvSpPr>
        <p:spPr>
          <a:xfrm>
            <a:off x="3046176" y="10858590"/>
            <a:ext cx="6616621" cy="1232298"/>
          </a:xfrm>
          <a:prstGeom prst="rect">
            <a:avLst/>
          </a:prstGeom>
          <a:ln w="12700">
            <a:miter lim="400000"/>
          </a:ln>
          <a:extLst>
            <a:ext uri="{C572A759-6A51-4108-AA02-DFA0A04FC94B}">
              <ma14:wrappingTextBoxFlag xmlns:ma14="http://schemas.microsoft.com/office/mac/drawingml/2011/main" val="1"/>
            </a:ext>
          </a:extLst>
        </p:spPr>
        <p:txBody>
          <a:bodyPr wrap="none" lIns="53578" tIns="53578" rIns="53578" bIns="53578">
            <a:spAutoFit/>
          </a:bodyPr>
          <a:lstStyle>
            <a:lvl1pPr algn="l" defTabSz="1821656">
              <a:buClr>
                <a:srgbClr val="000000"/>
              </a:buClr>
              <a:buFont typeface="Calibri"/>
              <a:defRPr sz="6000">
                <a:solidFill>
                  <a:srgbClr val="B92D5D"/>
                </a:solidFill>
                <a:uFill>
                  <a:solidFill>
                    <a:srgbClr val="B92D5D"/>
                  </a:solidFill>
                </a:uFill>
                <a:latin typeface="KufiStandardGK Regular"/>
                <a:ea typeface="KufiStandardGK Regular"/>
                <a:cs typeface="KufiStandardGK Regular"/>
                <a:sym typeface="KufiStandardGK Regular"/>
              </a:defRPr>
            </a:lvl1pPr>
          </a:lstStyle>
          <a:p>
            <a:pPr/>
            <a:r>
              <a:t>LEARNING</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2" name="droppedImage.tiff" descr="droppedImage.tiff"/>
          <p:cNvPicPr>
            <a:picLocks noChangeAspect="1"/>
          </p:cNvPicPr>
          <p:nvPr/>
        </p:nvPicPr>
        <p:blipFill>
          <a:blip r:embed="rId3">
            <a:extLst/>
          </a:blip>
          <a:stretch>
            <a:fillRect/>
          </a:stretch>
        </p:blipFill>
        <p:spPr>
          <a:xfrm>
            <a:off x="978927" y="1623578"/>
            <a:ext cx="15112934" cy="11901437"/>
          </a:xfrm>
          <a:prstGeom prst="rect">
            <a:avLst/>
          </a:prstGeom>
          <a:ln w="12700">
            <a:miter lim="400000"/>
          </a:ln>
        </p:spPr>
      </p:pic>
      <p:pic>
        <p:nvPicPr>
          <p:cNvPr id="393" name="droppedImage.tiff" descr="droppedImage.tiff"/>
          <p:cNvPicPr>
            <a:picLocks noChangeAspect="1"/>
          </p:cNvPicPr>
          <p:nvPr/>
        </p:nvPicPr>
        <p:blipFill>
          <a:blip r:embed="rId4">
            <a:extLst/>
          </a:blip>
          <a:srcRect l="155" t="0" r="0" b="0"/>
          <a:stretch>
            <a:fillRect/>
          </a:stretch>
        </p:blipFill>
        <p:spPr>
          <a:xfrm>
            <a:off x="11083148" y="378618"/>
            <a:ext cx="9949242" cy="87689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372" y="0"/>
                </a:moveTo>
                <a:cubicBezTo>
                  <a:pt x="11946" y="0"/>
                  <a:pt x="9159" y="19"/>
                  <a:pt x="9179" y="42"/>
                </a:cubicBezTo>
                <a:cubicBezTo>
                  <a:pt x="9228" y="97"/>
                  <a:pt x="9001" y="369"/>
                  <a:pt x="8906" y="369"/>
                </a:cubicBezTo>
                <a:cubicBezTo>
                  <a:pt x="8865" y="369"/>
                  <a:pt x="8845" y="395"/>
                  <a:pt x="8864" y="429"/>
                </a:cubicBezTo>
                <a:cubicBezTo>
                  <a:pt x="8882" y="463"/>
                  <a:pt x="8853" y="510"/>
                  <a:pt x="8799" y="533"/>
                </a:cubicBezTo>
                <a:cubicBezTo>
                  <a:pt x="8745" y="556"/>
                  <a:pt x="8671" y="619"/>
                  <a:pt x="8635" y="672"/>
                </a:cubicBezTo>
                <a:cubicBezTo>
                  <a:pt x="8599" y="724"/>
                  <a:pt x="8568" y="740"/>
                  <a:pt x="8567" y="706"/>
                </a:cubicBezTo>
                <a:cubicBezTo>
                  <a:pt x="8566" y="672"/>
                  <a:pt x="8517" y="727"/>
                  <a:pt x="8458" y="828"/>
                </a:cubicBezTo>
                <a:cubicBezTo>
                  <a:pt x="8399" y="929"/>
                  <a:pt x="8319" y="1016"/>
                  <a:pt x="8282" y="1021"/>
                </a:cubicBezTo>
                <a:cubicBezTo>
                  <a:pt x="8244" y="1025"/>
                  <a:pt x="8188" y="1031"/>
                  <a:pt x="8157" y="1035"/>
                </a:cubicBezTo>
                <a:cubicBezTo>
                  <a:pt x="8111" y="1041"/>
                  <a:pt x="7978" y="1355"/>
                  <a:pt x="7939" y="1549"/>
                </a:cubicBezTo>
                <a:cubicBezTo>
                  <a:pt x="7934" y="1575"/>
                  <a:pt x="7924" y="1609"/>
                  <a:pt x="7917" y="1626"/>
                </a:cubicBezTo>
                <a:cubicBezTo>
                  <a:pt x="7909" y="1643"/>
                  <a:pt x="7897" y="1685"/>
                  <a:pt x="7890" y="1719"/>
                </a:cubicBezTo>
                <a:cubicBezTo>
                  <a:pt x="7882" y="1752"/>
                  <a:pt x="7870" y="1794"/>
                  <a:pt x="7862" y="1811"/>
                </a:cubicBezTo>
                <a:cubicBezTo>
                  <a:pt x="7855" y="1827"/>
                  <a:pt x="7843" y="1869"/>
                  <a:pt x="7836" y="1902"/>
                </a:cubicBezTo>
                <a:cubicBezTo>
                  <a:pt x="7828" y="1936"/>
                  <a:pt x="7818" y="1970"/>
                  <a:pt x="7812" y="1979"/>
                </a:cubicBezTo>
                <a:cubicBezTo>
                  <a:pt x="7806" y="1987"/>
                  <a:pt x="7789" y="2060"/>
                  <a:pt x="7776" y="2140"/>
                </a:cubicBezTo>
                <a:cubicBezTo>
                  <a:pt x="7763" y="2220"/>
                  <a:pt x="7693" y="2367"/>
                  <a:pt x="7619" y="2466"/>
                </a:cubicBezTo>
                <a:cubicBezTo>
                  <a:pt x="7490" y="2641"/>
                  <a:pt x="7461" y="2782"/>
                  <a:pt x="7482" y="3149"/>
                </a:cubicBezTo>
                <a:cubicBezTo>
                  <a:pt x="7488" y="3243"/>
                  <a:pt x="7471" y="3354"/>
                  <a:pt x="7444" y="3394"/>
                </a:cubicBezTo>
                <a:cubicBezTo>
                  <a:pt x="7391" y="3472"/>
                  <a:pt x="7486" y="3745"/>
                  <a:pt x="7572" y="3761"/>
                </a:cubicBezTo>
                <a:cubicBezTo>
                  <a:pt x="7645" y="3774"/>
                  <a:pt x="7740" y="4014"/>
                  <a:pt x="7781" y="4292"/>
                </a:cubicBezTo>
                <a:cubicBezTo>
                  <a:pt x="7802" y="4430"/>
                  <a:pt x="7837" y="4527"/>
                  <a:pt x="7861" y="4511"/>
                </a:cubicBezTo>
                <a:cubicBezTo>
                  <a:pt x="7916" y="4472"/>
                  <a:pt x="8035" y="4631"/>
                  <a:pt x="7990" y="4683"/>
                </a:cubicBezTo>
                <a:cubicBezTo>
                  <a:pt x="7971" y="4704"/>
                  <a:pt x="7985" y="4761"/>
                  <a:pt x="8020" y="4810"/>
                </a:cubicBezTo>
                <a:cubicBezTo>
                  <a:pt x="8110" y="4933"/>
                  <a:pt x="8030" y="4976"/>
                  <a:pt x="7672" y="4990"/>
                </a:cubicBezTo>
                <a:cubicBezTo>
                  <a:pt x="7386" y="5001"/>
                  <a:pt x="7371" y="5009"/>
                  <a:pt x="7384" y="5155"/>
                </a:cubicBezTo>
                <a:cubicBezTo>
                  <a:pt x="7392" y="5239"/>
                  <a:pt x="7375" y="5350"/>
                  <a:pt x="7347" y="5400"/>
                </a:cubicBezTo>
                <a:cubicBezTo>
                  <a:pt x="7319" y="5451"/>
                  <a:pt x="7295" y="5511"/>
                  <a:pt x="7294" y="5534"/>
                </a:cubicBezTo>
                <a:cubicBezTo>
                  <a:pt x="7294" y="5557"/>
                  <a:pt x="7219" y="5672"/>
                  <a:pt x="7126" y="5791"/>
                </a:cubicBezTo>
                <a:cubicBezTo>
                  <a:pt x="7033" y="5910"/>
                  <a:pt x="6967" y="6022"/>
                  <a:pt x="6980" y="6037"/>
                </a:cubicBezTo>
                <a:cubicBezTo>
                  <a:pt x="6993" y="6052"/>
                  <a:pt x="6933" y="6111"/>
                  <a:pt x="6844" y="6171"/>
                </a:cubicBezTo>
                <a:cubicBezTo>
                  <a:pt x="6755" y="6230"/>
                  <a:pt x="6656" y="6343"/>
                  <a:pt x="6624" y="6422"/>
                </a:cubicBezTo>
                <a:cubicBezTo>
                  <a:pt x="6556" y="6592"/>
                  <a:pt x="6506" y="6598"/>
                  <a:pt x="6280" y="6466"/>
                </a:cubicBezTo>
                <a:cubicBezTo>
                  <a:pt x="6140" y="6383"/>
                  <a:pt x="6124" y="6355"/>
                  <a:pt x="6189" y="6298"/>
                </a:cubicBezTo>
                <a:cubicBezTo>
                  <a:pt x="6282" y="6215"/>
                  <a:pt x="6311" y="5994"/>
                  <a:pt x="6220" y="6058"/>
                </a:cubicBezTo>
                <a:cubicBezTo>
                  <a:pt x="6109" y="6136"/>
                  <a:pt x="5747" y="6129"/>
                  <a:pt x="5719" y="6048"/>
                </a:cubicBezTo>
                <a:cubicBezTo>
                  <a:pt x="5681" y="5934"/>
                  <a:pt x="5057" y="5901"/>
                  <a:pt x="3955" y="5955"/>
                </a:cubicBezTo>
                <a:cubicBezTo>
                  <a:pt x="3604" y="5972"/>
                  <a:pt x="3533" y="5993"/>
                  <a:pt x="3506" y="6088"/>
                </a:cubicBezTo>
                <a:cubicBezTo>
                  <a:pt x="3467" y="6228"/>
                  <a:pt x="3154" y="6386"/>
                  <a:pt x="3069" y="6310"/>
                </a:cubicBezTo>
                <a:cubicBezTo>
                  <a:pt x="3030" y="6276"/>
                  <a:pt x="2977" y="6313"/>
                  <a:pt x="2917" y="6416"/>
                </a:cubicBezTo>
                <a:cubicBezTo>
                  <a:pt x="2865" y="6507"/>
                  <a:pt x="2794" y="6562"/>
                  <a:pt x="2750" y="6543"/>
                </a:cubicBezTo>
                <a:cubicBezTo>
                  <a:pt x="2709" y="6525"/>
                  <a:pt x="2658" y="6538"/>
                  <a:pt x="2638" y="6573"/>
                </a:cubicBezTo>
                <a:cubicBezTo>
                  <a:pt x="2600" y="6644"/>
                  <a:pt x="2191" y="6615"/>
                  <a:pt x="1677" y="6503"/>
                </a:cubicBezTo>
                <a:cubicBezTo>
                  <a:pt x="1475" y="6459"/>
                  <a:pt x="1340" y="6456"/>
                  <a:pt x="1307" y="6493"/>
                </a:cubicBezTo>
                <a:cubicBezTo>
                  <a:pt x="1274" y="6531"/>
                  <a:pt x="1197" y="6526"/>
                  <a:pt x="1097" y="6483"/>
                </a:cubicBezTo>
                <a:cubicBezTo>
                  <a:pt x="956" y="6423"/>
                  <a:pt x="929" y="6432"/>
                  <a:pt x="845" y="6566"/>
                </a:cubicBezTo>
                <a:cubicBezTo>
                  <a:pt x="555" y="7025"/>
                  <a:pt x="527" y="7521"/>
                  <a:pt x="773" y="7818"/>
                </a:cubicBezTo>
                <a:cubicBezTo>
                  <a:pt x="849" y="7909"/>
                  <a:pt x="888" y="8045"/>
                  <a:pt x="894" y="8238"/>
                </a:cubicBezTo>
                <a:cubicBezTo>
                  <a:pt x="900" y="8396"/>
                  <a:pt x="924" y="8511"/>
                  <a:pt x="949" y="8493"/>
                </a:cubicBezTo>
                <a:cubicBezTo>
                  <a:pt x="973" y="8476"/>
                  <a:pt x="1022" y="8538"/>
                  <a:pt x="1058" y="8633"/>
                </a:cubicBezTo>
                <a:cubicBezTo>
                  <a:pt x="1094" y="8728"/>
                  <a:pt x="1159" y="8854"/>
                  <a:pt x="1202" y="8913"/>
                </a:cubicBezTo>
                <a:cubicBezTo>
                  <a:pt x="1273" y="9010"/>
                  <a:pt x="1262" y="9028"/>
                  <a:pt x="1084" y="9112"/>
                </a:cubicBezTo>
                <a:cubicBezTo>
                  <a:pt x="976" y="9163"/>
                  <a:pt x="870" y="9201"/>
                  <a:pt x="847" y="9197"/>
                </a:cubicBezTo>
                <a:cubicBezTo>
                  <a:pt x="652" y="9161"/>
                  <a:pt x="291" y="9478"/>
                  <a:pt x="291" y="9684"/>
                </a:cubicBezTo>
                <a:cubicBezTo>
                  <a:pt x="291" y="9845"/>
                  <a:pt x="156" y="10039"/>
                  <a:pt x="107" y="9949"/>
                </a:cubicBezTo>
                <a:cubicBezTo>
                  <a:pt x="85" y="9910"/>
                  <a:pt x="45" y="9892"/>
                  <a:pt x="17" y="9912"/>
                </a:cubicBezTo>
                <a:cubicBezTo>
                  <a:pt x="11" y="9916"/>
                  <a:pt x="6" y="10403"/>
                  <a:pt x="0" y="10612"/>
                </a:cubicBezTo>
                <a:cubicBezTo>
                  <a:pt x="6" y="10805"/>
                  <a:pt x="11" y="11267"/>
                  <a:pt x="17" y="11262"/>
                </a:cubicBezTo>
                <a:cubicBezTo>
                  <a:pt x="87" y="11213"/>
                  <a:pt x="135" y="11320"/>
                  <a:pt x="140" y="11535"/>
                </a:cubicBezTo>
                <a:cubicBezTo>
                  <a:pt x="143" y="11634"/>
                  <a:pt x="168" y="11701"/>
                  <a:pt x="195" y="11682"/>
                </a:cubicBezTo>
                <a:cubicBezTo>
                  <a:pt x="222" y="11663"/>
                  <a:pt x="271" y="11733"/>
                  <a:pt x="306" y="11838"/>
                </a:cubicBezTo>
                <a:cubicBezTo>
                  <a:pt x="341" y="11942"/>
                  <a:pt x="406" y="12032"/>
                  <a:pt x="451" y="12037"/>
                </a:cubicBezTo>
                <a:cubicBezTo>
                  <a:pt x="497" y="12042"/>
                  <a:pt x="576" y="12048"/>
                  <a:pt x="627" y="12052"/>
                </a:cubicBezTo>
                <a:cubicBezTo>
                  <a:pt x="679" y="12055"/>
                  <a:pt x="721" y="12081"/>
                  <a:pt x="719" y="12111"/>
                </a:cubicBezTo>
                <a:cubicBezTo>
                  <a:pt x="711" y="12223"/>
                  <a:pt x="869" y="12272"/>
                  <a:pt x="1251" y="12273"/>
                </a:cubicBezTo>
                <a:cubicBezTo>
                  <a:pt x="1538" y="12273"/>
                  <a:pt x="1643" y="12251"/>
                  <a:pt x="1643" y="12193"/>
                </a:cubicBezTo>
                <a:cubicBezTo>
                  <a:pt x="1643" y="12098"/>
                  <a:pt x="1984" y="11709"/>
                  <a:pt x="2054" y="11724"/>
                </a:cubicBezTo>
                <a:cubicBezTo>
                  <a:pt x="2262" y="11768"/>
                  <a:pt x="2283" y="11726"/>
                  <a:pt x="2275" y="11293"/>
                </a:cubicBezTo>
                <a:cubicBezTo>
                  <a:pt x="2265" y="10800"/>
                  <a:pt x="2334" y="10658"/>
                  <a:pt x="2490" y="10848"/>
                </a:cubicBezTo>
                <a:cubicBezTo>
                  <a:pt x="2723" y="11134"/>
                  <a:pt x="2833" y="11307"/>
                  <a:pt x="2833" y="11387"/>
                </a:cubicBezTo>
                <a:cubicBezTo>
                  <a:pt x="2833" y="11434"/>
                  <a:pt x="2993" y="11558"/>
                  <a:pt x="3188" y="11665"/>
                </a:cubicBezTo>
                <a:cubicBezTo>
                  <a:pt x="3421" y="11792"/>
                  <a:pt x="3532" y="11888"/>
                  <a:pt x="3514" y="11941"/>
                </a:cubicBezTo>
                <a:cubicBezTo>
                  <a:pt x="3477" y="12048"/>
                  <a:pt x="3583" y="12121"/>
                  <a:pt x="3656" y="12039"/>
                </a:cubicBezTo>
                <a:cubicBezTo>
                  <a:pt x="3692" y="11998"/>
                  <a:pt x="3759" y="11994"/>
                  <a:pt x="3840" y="12029"/>
                </a:cubicBezTo>
                <a:cubicBezTo>
                  <a:pt x="3911" y="12060"/>
                  <a:pt x="4199" y="12068"/>
                  <a:pt x="4482" y="12047"/>
                </a:cubicBezTo>
                <a:cubicBezTo>
                  <a:pt x="4930" y="12014"/>
                  <a:pt x="5010" y="12022"/>
                  <a:pt x="5103" y="12117"/>
                </a:cubicBezTo>
                <a:cubicBezTo>
                  <a:pt x="5202" y="12220"/>
                  <a:pt x="5223" y="12405"/>
                  <a:pt x="5145" y="12494"/>
                </a:cubicBezTo>
                <a:cubicBezTo>
                  <a:pt x="5126" y="12515"/>
                  <a:pt x="4937" y="12541"/>
                  <a:pt x="4726" y="12552"/>
                </a:cubicBezTo>
                <a:cubicBezTo>
                  <a:pt x="4362" y="12571"/>
                  <a:pt x="4339" y="12564"/>
                  <a:pt x="4281" y="12420"/>
                </a:cubicBezTo>
                <a:cubicBezTo>
                  <a:pt x="4248" y="12337"/>
                  <a:pt x="4184" y="12277"/>
                  <a:pt x="4139" y="12286"/>
                </a:cubicBezTo>
                <a:cubicBezTo>
                  <a:pt x="3997" y="12318"/>
                  <a:pt x="4020" y="12424"/>
                  <a:pt x="4192" y="12536"/>
                </a:cubicBezTo>
                <a:cubicBezTo>
                  <a:pt x="4403" y="12672"/>
                  <a:pt x="4335" y="12795"/>
                  <a:pt x="4023" y="12843"/>
                </a:cubicBezTo>
                <a:cubicBezTo>
                  <a:pt x="3810" y="12875"/>
                  <a:pt x="3524" y="13094"/>
                  <a:pt x="3494" y="13248"/>
                </a:cubicBezTo>
                <a:cubicBezTo>
                  <a:pt x="3471" y="13366"/>
                  <a:pt x="3655" y="13505"/>
                  <a:pt x="3735" y="13429"/>
                </a:cubicBezTo>
                <a:cubicBezTo>
                  <a:pt x="3771" y="13396"/>
                  <a:pt x="3787" y="13330"/>
                  <a:pt x="3770" y="13282"/>
                </a:cubicBezTo>
                <a:cubicBezTo>
                  <a:pt x="3731" y="13166"/>
                  <a:pt x="3880" y="13107"/>
                  <a:pt x="4011" y="13186"/>
                </a:cubicBezTo>
                <a:cubicBezTo>
                  <a:pt x="4085" y="13231"/>
                  <a:pt x="4133" y="13229"/>
                  <a:pt x="4180" y="13176"/>
                </a:cubicBezTo>
                <a:cubicBezTo>
                  <a:pt x="4231" y="13118"/>
                  <a:pt x="4263" y="13127"/>
                  <a:pt x="4320" y="13214"/>
                </a:cubicBezTo>
                <a:cubicBezTo>
                  <a:pt x="4379" y="13304"/>
                  <a:pt x="4414" y="13313"/>
                  <a:pt x="4501" y="13260"/>
                </a:cubicBezTo>
                <a:cubicBezTo>
                  <a:pt x="4561" y="13224"/>
                  <a:pt x="4732" y="13194"/>
                  <a:pt x="4881" y="13194"/>
                </a:cubicBezTo>
                <a:cubicBezTo>
                  <a:pt x="5030" y="13194"/>
                  <a:pt x="5167" y="13166"/>
                  <a:pt x="5185" y="13132"/>
                </a:cubicBezTo>
                <a:cubicBezTo>
                  <a:pt x="5204" y="13098"/>
                  <a:pt x="5289" y="13070"/>
                  <a:pt x="5375" y="13070"/>
                </a:cubicBezTo>
                <a:cubicBezTo>
                  <a:pt x="5461" y="13070"/>
                  <a:pt x="5546" y="13043"/>
                  <a:pt x="5564" y="13009"/>
                </a:cubicBezTo>
                <a:cubicBezTo>
                  <a:pt x="5632" y="12885"/>
                  <a:pt x="5842" y="12949"/>
                  <a:pt x="5960" y="13130"/>
                </a:cubicBezTo>
                <a:cubicBezTo>
                  <a:pt x="6185" y="13476"/>
                  <a:pt x="6068" y="14455"/>
                  <a:pt x="5828" y="14229"/>
                </a:cubicBezTo>
                <a:cubicBezTo>
                  <a:pt x="5769" y="14173"/>
                  <a:pt x="5753" y="14191"/>
                  <a:pt x="5753" y="14317"/>
                </a:cubicBezTo>
                <a:cubicBezTo>
                  <a:pt x="5753" y="14487"/>
                  <a:pt x="5674" y="14585"/>
                  <a:pt x="5618" y="14482"/>
                </a:cubicBezTo>
                <a:cubicBezTo>
                  <a:pt x="5556" y="14369"/>
                  <a:pt x="5503" y="14470"/>
                  <a:pt x="5515" y="14676"/>
                </a:cubicBezTo>
                <a:cubicBezTo>
                  <a:pt x="5530" y="14915"/>
                  <a:pt x="5466" y="15074"/>
                  <a:pt x="5333" y="15122"/>
                </a:cubicBezTo>
                <a:cubicBezTo>
                  <a:pt x="5247" y="15153"/>
                  <a:pt x="5233" y="15246"/>
                  <a:pt x="5221" y="15878"/>
                </a:cubicBezTo>
                <a:cubicBezTo>
                  <a:pt x="5213" y="16275"/>
                  <a:pt x="5194" y="16658"/>
                  <a:pt x="5178" y="16730"/>
                </a:cubicBezTo>
                <a:cubicBezTo>
                  <a:pt x="5163" y="16801"/>
                  <a:pt x="5178" y="16973"/>
                  <a:pt x="5211" y="17113"/>
                </a:cubicBezTo>
                <a:cubicBezTo>
                  <a:pt x="5288" y="17437"/>
                  <a:pt x="5257" y="17562"/>
                  <a:pt x="5015" y="17565"/>
                </a:cubicBezTo>
                <a:cubicBezTo>
                  <a:pt x="5014" y="17567"/>
                  <a:pt x="5016" y="17570"/>
                  <a:pt x="5015" y="17571"/>
                </a:cubicBezTo>
                <a:cubicBezTo>
                  <a:pt x="4964" y="17629"/>
                  <a:pt x="4876" y="17620"/>
                  <a:pt x="4780" y="17550"/>
                </a:cubicBezTo>
                <a:cubicBezTo>
                  <a:pt x="4772" y="17544"/>
                  <a:pt x="4750" y="17539"/>
                  <a:pt x="4736" y="17533"/>
                </a:cubicBezTo>
                <a:cubicBezTo>
                  <a:pt x="4690" y="17526"/>
                  <a:pt x="4660" y="17526"/>
                  <a:pt x="4605" y="17516"/>
                </a:cubicBezTo>
                <a:cubicBezTo>
                  <a:pt x="4449" y="17485"/>
                  <a:pt x="4374" y="17505"/>
                  <a:pt x="4261" y="17606"/>
                </a:cubicBezTo>
                <a:cubicBezTo>
                  <a:pt x="4179" y="17679"/>
                  <a:pt x="4038" y="17734"/>
                  <a:pt x="3935" y="17734"/>
                </a:cubicBezTo>
                <a:cubicBezTo>
                  <a:pt x="3779" y="17734"/>
                  <a:pt x="3755" y="17754"/>
                  <a:pt x="3766" y="17872"/>
                </a:cubicBezTo>
                <a:cubicBezTo>
                  <a:pt x="3776" y="17982"/>
                  <a:pt x="3748" y="18014"/>
                  <a:pt x="3627" y="18030"/>
                </a:cubicBezTo>
                <a:lnTo>
                  <a:pt x="3477" y="18050"/>
                </a:lnTo>
                <a:lnTo>
                  <a:pt x="3485" y="18858"/>
                </a:lnTo>
                <a:lnTo>
                  <a:pt x="3494" y="19665"/>
                </a:lnTo>
                <a:lnTo>
                  <a:pt x="3791" y="19989"/>
                </a:lnTo>
                <a:cubicBezTo>
                  <a:pt x="4011" y="20229"/>
                  <a:pt x="4107" y="20297"/>
                  <a:pt x="4156" y="20250"/>
                </a:cubicBezTo>
                <a:cubicBezTo>
                  <a:pt x="4204" y="20205"/>
                  <a:pt x="4242" y="20213"/>
                  <a:pt x="4285" y="20271"/>
                </a:cubicBezTo>
                <a:cubicBezTo>
                  <a:pt x="4318" y="20317"/>
                  <a:pt x="4335" y="20365"/>
                  <a:pt x="4322" y="20380"/>
                </a:cubicBezTo>
                <a:cubicBezTo>
                  <a:pt x="4270" y="20439"/>
                  <a:pt x="5082" y="20355"/>
                  <a:pt x="5148" y="20294"/>
                </a:cubicBezTo>
                <a:cubicBezTo>
                  <a:pt x="5231" y="20218"/>
                  <a:pt x="5941" y="20192"/>
                  <a:pt x="6117" y="20260"/>
                </a:cubicBezTo>
                <a:cubicBezTo>
                  <a:pt x="6224" y="20301"/>
                  <a:pt x="6235" y="20343"/>
                  <a:pt x="6222" y="20651"/>
                </a:cubicBezTo>
                <a:cubicBezTo>
                  <a:pt x="6210" y="20922"/>
                  <a:pt x="6226" y="21006"/>
                  <a:pt x="6298" y="21050"/>
                </a:cubicBezTo>
                <a:cubicBezTo>
                  <a:pt x="6371" y="21094"/>
                  <a:pt x="6381" y="21153"/>
                  <a:pt x="6348" y="21353"/>
                </a:cubicBezTo>
                <a:lnTo>
                  <a:pt x="6310" y="21600"/>
                </a:lnTo>
                <a:lnTo>
                  <a:pt x="7700" y="21600"/>
                </a:lnTo>
                <a:lnTo>
                  <a:pt x="7711" y="21339"/>
                </a:lnTo>
                <a:cubicBezTo>
                  <a:pt x="7716" y="21196"/>
                  <a:pt x="7722" y="20976"/>
                  <a:pt x="7726" y="20850"/>
                </a:cubicBezTo>
                <a:cubicBezTo>
                  <a:pt x="7731" y="20700"/>
                  <a:pt x="7779" y="20563"/>
                  <a:pt x="7867" y="20451"/>
                </a:cubicBezTo>
                <a:cubicBezTo>
                  <a:pt x="8085" y="20179"/>
                  <a:pt x="8142" y="20000"/>
                  <a:pt x="8084" y="19775"/>
                </a:cubicBezTo>
                <a:cubicBezTo>
                  <a:pt x="8018" y="19521"/>
                  <a:pt x="8062" y="19494"/>
                  <a:pt x="8447" y="19538"/>
                </a:cubicBezTo>
                <a:lnTo>
                  <a:pt x="8755" y="19573"/>
                </a:lnTo>
                <a:lnTo>
                  <a:pt x="8919" y="19314"/>
                </a:lnTo>
                <a:cubicBezTo>
                  <a:pt x="9009" y="19171"/>
                  <a:pt x="9192" y="18988"/>
                  <a:pt x="9324" y="18910"/>
                </a:cubicBezTo>
                <a:cubicBezTo>
                  <a:pt x="9457" y="18831"/>
                  <a:pt x="9603" y="18731"/>
                  <a:pt x="9648" y="18689"/>
                </a:cubicBezTo>
                <a:cubicBezTo>
                  <a:pt x="9740" y="18600"/>
                  <a:pt x="9897" y="18523"/>
                  <a:pt x="10053" y="18489"/>
                </a:cubicBezTo>
                <a:cubicBezTo>
                  <a:pt x="10207" y="18456"/>
                  <a:pt x="10279" y="18350"/>
                  <a:pt x="10319" y="18094"/>
                </a:cubicBezTo>
                <a:cubicBezTo>
                  <a:pt x="10346" y="17918"/>
                  <a:pt x="10333" y="17864"/>
                  <a:pt x="10261" y="17832"/>
                </a:cubicBezTo>
                <a:cubicBezTo>
                  <a:pt x="10192" y="17802"/>
                  <a:pt x="10186" y="17774"/>
                  <a:pt x="10233" y="17721"/>
                </a:cubicBezTo>
                <a:cubicBezTo>
                  <a:pt x="10277" y="17671"/>
                  <a:pt x="10276" y="17629"/>
                  <a:pt x="10235" y="17573"/>
                </a:cubicBezTo>
                <a:cubicBezTo>
                  <a:pt x="10153" y="17461"/>
                  <a:pt x="10229" y="17339"/>
                  <a:pt x="10325" y="17430"/>
                </a:cubicBezTo>
                <a:cubicBezTo>
                  <a:pt x="10365" y="17468"/>
                  <a:pt x="10425" y="17481"/>
                  <a:pt x="10455" y="17460"/>
                </a:cubicBezTo>
                <a:cubicBezTo>
                  <a:pt x="10485" y="17439"/>
                  <a:pt x="10614" y="17454"/>
                  <a:pt x="10741" y="17494"/>
                </a:cubicBezTo>
                <a:cubicBezTo>
                  <a:pt x="10868" y="17534"/>
                  <a:pt x="11055" y="17578"/>
                  <a:pt x="11158" y="17592"/>
                </a:cubicBezTo>
                <a:cubicBezTo>
                  <a:pt x="11403" y="17625"/>
                  <a:pt x="11486" y="17710"/>
                  <a:pt x="11486" y="17930"/>
                </a:cubicBezTo>
                <a:cubicBezTo>
                  <a:pt x="11486" y="18082"/>
                  <a:pt x="11505" y="18107"/>
                  <a:pt x="11608" y="18090"/>
                </a:cubicBezTo>
                <a:cubicBezTo>
                  <a:pt x="11692" y="18077"/>
                  <a:pt x="11747" y="18114"/>
                  <a:pt x="11784" y="18210"/>
                </a:cubicBezTo>
                <a:cubicBezTo>
                  <a:pt x="11813" y="18286"/>
                  <a:pt x="11878" y="18348"/>
                  <a:pt x="11929" y="18348"/>
                </a:cubicBezTo>
                <a:cubicBezTo>
                  <a:pt x="12020" y="18348"/>
                  <a:pt x="12099" y="18441"/>
                  <a:pt x="12112" y="18563"/>
                </a:cubicBezTo>
                <a:cubicBezTo>
                  <a:pt x="12116" y="18596"/>
                  <a:pt x="12122" y="18701"/>
                  <a:pt x="12126" y="18794"/>
                </a:cubicBezTo>
                <a:cubicBezTo>
                  <a:pt x="12133" y="18931"/>
                  <a:pt x="12167" y="18972"/>
                  <a:pt x="12296" y="19002"/>
                </a:cubicBezTo>
                <a:cubicBezTo>
                  <a:pt x="12494" y="19046"/>
                  <a:pt x="12590" y="19167"/>
                  <a:pt x="12593" y="19381"/>
                </a:cubicBezTo>
                <a:cubicBezTo>
                  <a:pt x="12596" y="19536"/>
                  <a:pt x="12611" y="19546"/>
                  <a:pt x="12915" y="19564"/>
                </a:cubicBezTo>
                <a:cubicBezTo>
                  <a:pt x="13090" y="19574"/>
                  <a:pt x="13257" y="19552"/>
                  <a:pt x="13288" y="19518"/>
                </a:cubicBezTo>
                <a:cubicBezTo>
                  <a:pt x="13321" y="19481"/>
                  <a:pt x="13368" y="19478"/>
                  <a:pt x="13403" y="19510"/>
                </a:cubicBezTo>
                <a:cubicBezTo>
                  <a:pt x="13499" y="19600"/>
                  <a:pt x="15570" y="19618"/>
                  <a:pt x="15570" y="19529"/>
                </a:cubicBezTo>
                <a:cubicBezTo>
                  <a:pt x="15570" y="19488"/>
                  <a:pt x="15623" y="19411"/>
                  <a:pt x="15689" y="19358"/>
                </a:cubicBezTo>
                <a:cubicBezTo>
                  <a:pt x="15798" y="19272"/>
                  <a:pt x="15825" y="19272"/>
                  <a:pt x="15975" y="19360"/>
                </a:cubicBezTo>
                <a:cubicBezTo>
                  <a:pt x="16066" y="19414"/>
                  <a:pt x="16126" y="19483"/>
                  <a:pt x="16109" y="19516"/>
                </a:cubicBezTo>
                <a:cubicBezTo>
                  <a:pt x="16091" y="19548"/>
                  <a:pt x="16138" y="19575"/>
                  <a:pt x="16211" y="19575"/>
                </a:cubicBezTo>
                <a:cubicBezTo>
                  <a:pt x="16326" y="19575"/>
                  <a:pt x="16346" y="19544"/>
                  <a:pt x="16364" y="19326"/>
                </a:cubicBezTo>
                <a:cubicBezTo>
                  <a:pt x="16375" y="19189"/>
                  <a:pt x="16365" y="19061"/>
                  <a:pt x="16341" y="19044"/>
                </a:cubicBezTo>
                <a:cubicBezTo>
                  <a:pt x="16316" y="19026"/>
                  <a:pt x="16317" y="18979"/>
                  <a:pt x="16345" y="18940"/>
                </a:cubicBezTo>
                <a:cubicBezTo>
                  <a:pt x="16373" y="18901"/>
                  <a:pt x="16405" y="18814"/>
                  <a:pt x="16416" y="18746"/>
                </a:cubicBezTo>
                <a:cubicBezTo>
                  <a:pt x="16428" y="18679"/>
                  <a:pt x="16466" y="18621"/>
                  <a:pt x="16503" y="18616"/>
                </a:cubicBezTo>
                <a:cubicBezTo>
                  <a:pt x="16539" y="18612"/>
                  <a:pt x="16599" y="18605"/>
                  <a:pt x="16634" y="18601"/>
                </a:cubicBezTo>
                <a:cubicBezTo>
                  <a:pt x="16683" y="18595"/>
                  <a:pt x="16685" y="18576"/>
                  <a:pt x="16640" y="18524"/>
                </a:cubicBezTo>
                <a:cubicBezTo>
                  <a:pt x="16594" y="18473"/>
                  <a:pt x="16605" y="18411"/>
                  <a:pt x="16685" y="18288"/>
                </a:cubicBezTo>
                <a:cubicBezTo>
                  <a:pt x="16760" y="18173"/>
                  <a:pt x="16788" y="18049"/>
                  <a:pt x="16777" y="17882"/>
                </a:cubicBezTo>
                <a:cubicBezTo>
                  <a:pt x="16762" y="17674"/>
                  <a:pt x="16775" y="17640"/>
                  <a:pt x="16877" y="17623"/>
                </a:cubicBezTo>
                <a:cubicBezTo>
                  <a:pt x="16971" y="17608"/>
                  <a:pt x="17000" y="17557"/>
                  <a:pt x="17013" y="17378"/>
                </a:cubicBezTo>
                <a:cubicBezTo>
                  <a:pt x="17025" y="17206"/>
                  <a:pt x="17053" y="17152"/>
                  <a:pt x="17125" y="17159"/>
                </a:cubicBezTo>
                <a:cubicBezTo>
                  <a:pt x="17207" y="17166"/>
                  <a:pt x="17220" y="17107"/>
                  <a:pt x="17220" y="16691"/>
                </a:cubicBezTo>
                <a:cubicBezTo>
                  <a:pt x="17220" y="16274"/>
                  <a:pt x="17207" y="16216"/>
                  <a:pt x="17125" y="16223"/>
                </a:cubicBezTo>
                <a:cubicBezTo>
                  <a:pt x="17052" y="16230"/>
                  <a:pt x="17026" y="16174"/>
                  <a:pt x="17013" y="15986"/>
                </a:cubicBezTo>
                <a:cubicBezTo>
                  <a:pt x="17003" y="15851"/>
                  <a:pt x="16969" y="15707"/>
                  <a:pt x="16939" y="15665"/>
                </a:cubicBezTo>
                <a:cubicBezTo>
                  <a:pt x="16843" y="15535"/>
                  <a:pt x="16932" y="15402"/>
                  <a:pt x="17114" y="15402"/>
                </a:cubicBezTo>
                <a:cubicBezTo>
                  <a:pt x="17273" y="15402"/>
                  <a:pt x="17283" y="15391"/>
                  <a:pt x="17248" y="15234"/>
                </a:cubicBezTo>
                <a:cubicBezTo>
                  <a:pt x="17202" y="15024"/>
                  <a:pt x="17227" y="15044"/>
                  <a:pt x="16974" y="15015"/>
                </a:cubicBezTo>
                <a:cubicBezTo>
                  <a:pt x="16831" y="14998"/>
                  <a:pt x="16754" y="14957"/>
                  <a:pt x="16742" y="14891"/>
                </a:cubicBezTo>
                <a:cubicBezTo>
                  <a:pt x="16732" y="14830"/>
                  <a:pt x="16679" y="14797"/>
                  <a:pt x="16609" y="14806"/>
                </a:cubicBezTo>
                <a:cubicBezTo>
                  <a:pt x="16506" y="14818"/>
                  <a:pt x="16494" y="14792"/>
                  <a:pt x="16508" y="14593"/>
                </a:cubicBezTo>
                <a:cubicBezTo>
                  <a:pt x="16517" y="14459"/>
                  <a:pt x="16486" y="14305"/>
                  <a:pt x="16433" y="14213"/>
                </a:cubicBezTo>
                <a:cubicBezTo>
                  <a:pt x="16384" y="14128"/>
                  <a:pt x="16361" y="14028"/>
                  <a:pt x="16381" y="13991"/>
                </a:cubicBezTo>
                <a:cubicBezTo>
                  <a:pt x="16401" y="13955"/>
                  <a:pt x="16401" y="13876"/>
                  <a:pt x="16379" y="13818"/>
                </a:cubicBezTo>
                <a:cubicBezTo>
                  <a:pt x="16324" y="13666"/>
                  <a:pt x="16314" y="13119"/>
                  <a:pt x="16366" y="12995"/>
                </a:cubicBezTo>
                <a:cubicBezTo>
                  <a:pt x="16392" y="12932"/>
                  <a:pt x="16384" y="12841"/>
                  <a:pt x="16345" y="12769"/>
                </a:cubicBezTo>
                <a:cubicBezTo>
                  <a:pt x="16293" y="12675"/>
                  <a:pt x="16294" y="12630"/>
                  <a:pt x="16352" y="12550"/>
                </a:cubicBezTo>
                <a:cubicBezTo>
                  <a:pt x="16455" y="12410"/>
                  <a:pt x="16647" y="12456"/>
                  <a:pt x="16668" y="12626"/>
                </a:cubicBezTo>
                <a:cubicBezTo>
                  <a:pt x="16678" y="12702"/>
                  <a:pt x="16720" y="12764"/>
                  <a:pt x="16761" y="12764"/>
                </a:cubicBezTo>
                <a:cubicBezTo>
                  <a:pt x="16802" y="12764"/>
                  <a:pt x="16854" y="12802"/>
                  <a:pt x="16877" y="12850"/>
                </a:cubicBezTo>
                <a:cubicBezTo>
                  <a:pt x="16901" y="12897"/>
                  <a:pt x="16994" y="12946"/>
                  <a:pt x="17083" y="12957"/>
                </a:cubicBezTo>
                <a:cubicBezTo>
                  <a:pt x="17183" y="12970"/>
                  <a:pt x="17266" y="13029"/>
                  <a:pt x="17302" y="13113"/>
                </a:cubicBezTo>
                <a:cubicBezTo>
                  <a:pt x="17357" y="13239"/>
                  <a:pt x="17372" y="13243"/>
                  <a:pt x="17515" y="13158"/>
                </a:cubicBezTo>
                <a:cubicBezTo>
                  <a:pt x="17654" y="13077"/>
                  <a:pt x="17683" y="13081"/>
                  <a:pt x="17851" y="13194"/>
                </a:cubicBezTo>
                <a:cubicBezTo>
                  <a:pt x="17953" y="13262"/>
                  <a:pt x="18022" y="13288"/>
                  <a:pt x="18004" y="13254"/>
                </a:cubicBezTo>
                <a:cubicBezTo>
                  <a:pt x="17943" y="13142"/>
                  <a:pt x="18130" y="13119"/>
                  <a:pt x="18510" y="13192"/>
                </a:cubicBezTo>
                <a:cubicBezTo>
                  <a:pt x="18801" y="13247"/>
                  <a:pt x="18933" y="13246"/>
                  <a:pt x="19106" y="13188"/>
                </a:cubicBezTo>
                <a:cubicBezTo>
                  <a:pt x="19298" y="13123"/>
                  <a:pt x="19340" y="13126"/>
                  <a:pt x="19426" y="13214"/>
                </a:cubicBezTo>
                <a:cubicBezTo>
                  <a:pt x="19481" y="13270"/>
                  <a:pt x="19601" y="13316"/>
                  <a:pt x="19693" y="13316"/>
                </a:cubicBezTo>
                <a:cubicBezTo>
                  <a:pt x="19826" y="13316"/>
                  <a:pt x="19866" y="13287"/>
                  <a:pt x="19879" y="13178"/>
                </a:cubicBezTo>
                <a:cubicBezTo>
                  <a:pt x="19895" y="13052"/>
                  <a:pt x="19921" y="13041"/>
                  <a:pt x="20180" y="13057"/>
                </a:cubicBezTo>
                <a:cubicBezTo>
                  <a:pt x="20432" y="13072"/>
                  <a:pt x="20464" y="13060"/>
                  <a:pt x="20464" y="12953"/>
                </a:cubicBezTo>
                <a:cubicBezTo>
                  <a:pt x="20464" y="12753"/>
                  <a:pt x="20547" y="12758"/>
                  <a:pt x="20682" y="12965"/>
                </a:cubicBezTo>
                <a:cubicBezTo>
                  <a:pt x="20815" y="13168"/>
                  <a:pt x="20833" y="13397"/>
                  <a:pt x="20728" y="13541"/>
                </a:cubicBezTo>
                <a:cubicBezTo>
                  <a:pt x="20683" y="13602"/>
                  <a:pt x="20684" y="13647"/>
                  <a:pt x="20735" y="13717"/>
                </a:cubicBezTo>
                <a:cubicBezTo>
                  <a:pt x="20840" y="13861"/>
                  <a:pt x="20777" y="14939"/>
                  <a:pt x="20655" y="15093"/>
                </a:cubicBezTo>
                <a:cubicBezTo>
                  <a:pt x="20603" y="15158"/>
                  <a:pt x="20579" y="15242"/>
                  <a:pt x="20600" y="15280"/>
                </a:cubicBezTo>
                <a:cubicBezTo>
                  <a:pt x="20620" y="15317"/>
                  <a:pt x="20621" y="15389"/>
                  <a:pt x="20603" y="15442"/>
                </a:cubicBezTo>
                <a:cubicBezTo>
                  <a:pt x="20578" y="15517"/>
                  <a:pt x="20553" y="15523"/>
                  <a:pt x="20495" y="15468"/>
                </a:cubicBezTo>
                <a:cubicBezTo>
                  <a:pt x="20388" y="15368"/>
                  <a:pt x="20370" y="15439"/>
                  <a:pt x="20382" y="15884"/>
                </a:cubicBezTo>
                <a:cubicBezTo>
                  <a:pt x="20389" y="16180"/>
                  <a:pt x="20367" y="16307"/>
                  <a:pt x="20292" y="16415"/>
                </a:cubicBezTo>
                <a:cubicBezTo>
                  <a:pt x="20238" y="16493"/>
                  <a:pt x="20194" y="16574"/>
                  <a:pt x="20194" y="16597"/>
                </a:cubicBezTo>
                <a:cubicBezTo>
                  <a:pt x="20194" y="16619"/>
                  <a:pt x="20133" y="16728"/>
                  <a:pt x="20059" y="16838"/>
                </a:cubicBezTo>
                <a:cubicBezTo>
                  <a:pt x="19959" y="16985"/>
                  <a:pt x="19926" y="17106"/>
                  <a:pt x="19932" y="17291"/>
                </a:cubicBezTo>
                <a:cubicBezTo>
                  <a:pt x="19942" y="17581"/>
                  <a:pt x="19856" y="17734"/>
                  <a:pt x="19680" y="17734"/>
                </a:cubicBezTo>
                <a:cubicBezTo>
                  <a:pt x="19541" y="17734"/>
                  <a:pt x="19383" y="17966"/>
                  <a:pt x="19379" y="18177"/>
                </a:cubicBezTo>
                <a:cubicBezTo>
                  <a:pt x="19377" y="18255"/>
                  <a:pt x="19336" y="18414"/>
                  <a:pt x="19285" y="18532"/>
                </a:cubicBezTo>
                <a:cubicBezTo>
                  <a:pt x="19205" y="18717"/>
                  <a:pt x="19166" y="18745"/>
                  <a:pt x="19016" y="18735"/>
                </a:cubicBezTo>
                <a:cubicBezTo>
                  <a:pt x="18907" y="18727"/>
                  <a:pt x="18842" y="18752"/>
                  <a:pt x="18842" y="18800"/>
                </a:cubicBezTo>
                <a:cubicBezTo>
                  <a:pt x="18842" y="18842"/>
                  <a:pt x="18699" y="19031"/>
                  <a:pt x="18526" y="19219"/>
                </a:cubicBezTo>
                <a:cubicBezTo>
                  <a:pt x="18246" y="19521"/>
                  <a:pt x="18202" y="19599"/>
                  <a:pt x="18147" y="19915"/>
                </a:cubicBezTo>
                <a:cubicBezTo>
                  <a:pt x="18025" y="20599"/>
                  <a:pt x="18041" y="20622"/>
                  <a:pt x="18578" y="20589"/>
                </a:cubicBezTo>
                <a:cubicBezTo>
                  <a:pt x="18852" y="20572"/>
                  <a:pt x="18938" y="20541"/>
                  <a:pt x="19016" y="20432"/>
                </a:cubicBezTo>
                <a:cubicBezTo>
                  <a:pt x="19083" y="20338"/>
                  <a:pt x="19097" y="20272"/>
                  <a:pt x="19060" y="20222"/>
                </a:cubicBezTo>
                <a:cubicBezTo>
                  <a:pt x="18997" y="20135"/>
                  <a:pt x="19281" y="19790"/>
                  <a:pt x="19352" y="19867"/>
                </a:cubicBezTo>
                <a:cubicBezTo>
                  <a:pt x="19376" y="19893"/>
                  <a:pt x="19380" y="19851"/>
                  <a:pt x="19359" y="19775"/>
                </a:cubicBezTo>
                <a:cubicBezTo>
                  <a:pt x="19329" y="19666"/>
                  <a:pt x="19348" y="19624"/>
                  <a:pt x="19447" y="19579"/>
                </a:cubicBezTo>
                <a:cubicBezTo>
                  <a:pt x="19516" y="19548"/>
                  <a:pt x="19549" y="19520"/>
                  <a:pt x="19521" y="19518"/>
                </a:cubicBezTo>
                <a:cubicBezTo>
                  <a:pt x="19493" y="19516"/>
                  <a:pt x="19524" y="19457"/>
                  <a:pt x="19589" y="19389"/>
                </a:cubicBezTo>
                <a:cubicBezTo>
                  <a:pt x="19654" y="19320"/>
                  <a:pt x="19707" y="19211"/>
                  <a:pt x="19707" y="19147"/>
                </a:cubicBezTo>
                <a:cubicBezTo>
                  <a:pt x="19707" y="19083"/>
                  <a:pt x="19732" y="19013"/>
                  <a:pt x="19761" y="18992"/>
                </a:cubicBezTo>
                <a:cubicBezTo>
                  <a:pt x="19791" y="18971"/>
                  <a:pt x="19816" y="18904"/>
                  <a:pt x="19816" y="18842"/>
                </a:cubicBezTo>
                <a:cubicBezTo>
                  <a:pt x="19816" y="18696"/>
                  <a:pt x="19946" y="18578"/>
                  <a:pt x="20108" y="18578"/>
                </a:cubicBezTo>
                <a:cubicBezTo>
                  <a:pt x="20223" y="18578"/>
                  <a:pt x="20235" y="18553"/>
                  <a:pt x="20222" y="18365"/>
                </a:cubicBezTo>
                <a:cubicBezTo>
                  <a:pt x="20213" y="18230"/>
                  <a:pt x="20234" y="18142"/>
                  <a:pt x="20282" y="18122"/>
                </a:cubicBezTo>
                <a:cubicBezTo>
                  <a:pt x="20322" y="18104"/>
                  <a:pt x="20356" y="18010"/>
                  <a:pt x="20356" y="17914"/>
                </a:cubicBezTo>
                <a:cubicBezTo>
                  <a:pt x="20356" y="17819"/>
                  <a:pt x="20380" y="17724"/>
                  <a:pt x="20410" y="17703"/>
                </a:cubicBezTo>
                <a:cubicBezTo>
                  <a:pt x="20440" y="17682"/>
                  <a:pt x="20464" y="17602"/>
                  <a:pt x="20464" y="17523"/>
                </a:cubicBezTo>
                <a:cubicBezTo>
                  <a:pt x="20464" y="17374"/>
                  <a:pt x="20584" y="17216"/>
                  <a:pt x="20645" y="17285"/>
                </a:cubicBezTo>
                <a:cubicBezTo>
                  <a:pt x="20665" y="17307"/>
                  <a:pt x="20681" y="17209"/>
                  <a:pt x="20681" y="17067"/>
                </a:cubicBezTo>
                <a:cubicBezTo>
                  <a:pt x="20681" y="16925"/>
                  <a:pt x="20720" y="16720"/>
                  <a:pt x="20769" y="16614"/>
                </a:cubicBezTo>
                <a:cubicBezTo>
                  <a:pt x="20848" y="16441"/>
                  <a:pt x="20863" y="16433"/>
                  <a:pt x="20924" y="16526"/>
                </a:cubicBezTo>
                <a:cubicBezTo>
                  <a:pt x="20960" y="16583"/>
                  <a:pt x="21006" y="16630"/>
                  <a:pt x="21025" y="16630"/>
                </a:cubicBezTo>
                <a:cubicBezTo>
                  <a:pt x="21083" y="16630"/>
                  <a:pt x="21063" y="16412"/>
                  <a:pt x="20999" y="16340"/>
                </a:cubicBezTo>
                <a:cubicBezTo>
                  <a:pt x="20937" y="16270"/>
                  <a:pt x="20981" y="16115"/>
                  <a:pt x="21049" y="16162"/>
                </a:cubicBezTo>
                <a:cubicBezTo>
                  <a:pt x="21069" y="16176"/>
                  <a:pt x="21092" y="15977"/>
                  <a:pt x="21099" y="15719"/>
                </a:cubicBezTo>
                <a:cubicBezTo>
                  <a:pt x="21109" y="15353"/>
                  <a:pt x="21134" y="15232"/>
                  <a:pt x="21208" y="15170"/>
                </a:cubicBezTo>
                <a:cubicBezTo>
                  <a:pt x="21282" y="15108"/>
                  <a:pt x="21303" y="15002"/>
                  <a:pt x="21303" y="14680"/>
                </a:cubicBezTo>
                <a:cubicBezTo>
                  <a:pt x="21303" y="14216"/>
                  <a:pt x="21386" y="14089"/>
                  <a:pt x="21461" y="14436"/>
                </a:cubicBezTo>
                <a:cubicBezTo>
                  <a:pt x="21489" y="14563"/>
                  <a:pt x="21532" y="14666"/>
                  <a:pt x="21556" y="14666"/>
                </a:cubicBezTo>
                <a:cubicBezTo>
                  <a:pt x="21581" y="14666"/>
                  <a:pt x="21600" y="11366"/>
                  <a:pt x="21600" y="7333"/>
                </a:cubicBezTo>
                <a:lnTo>
                  <a:pt x="21600" y="0"/>
                </a:lnTo>
                <a:lnTo>
                  <a:pt x="15372" y="0"/>
                </a:lnTo>
                <a:close/>
                <a:moveTo>
                  <a:pt x="6491" y="6098"/>
                </a:moveTo>
                <a:cubicBezTo>
                  <a:pt x="6471" y="6099"/>
                  <a:pt x="6456" y="6123"/>
                  <a:pt x="6456" y="6163"/>
                </a:cubicBezTo>
                <a:cubicBezTo>
                  <a:pt x="6456" y="6271"/>
                  <a:pt x="6490" y="6287"/>
                  <a:pt x="6536" y="6202"/>
                </a:cubicBezTo>
                <a:cubicBezTo>
                  <a:pt x="6553" y="6170"/>
                  <a:pt x="6542" y="6127"/>
                  <a:pt x="6512" y="6106"/>
                </a:cubicBezTo>
                <a:cubicBezTo>
                  <a:pt x="6505" y="6101"/>
                  <a:pt x="6497" y="6098"/>
                  <a:pt x="6491" y="6098"/>
                </a:cubicBezTo>
                <a:close/>
                <a:moveTo>
                  <a:pt x="1589" y="6198"/>
                </a:moveTo>
                <a:cubicBezTo>
                  <a:pt x="1559" y="6198"/>
                  <a:pt x="1535" y="6226"/>
                  <a:pt x="1535" y="6260"/>
                </a:cubicBezTo>
                <a:cubicBezTo>
                  <a:pt x="1535" y="6293"/>
                  <a:pt x="1559" y="6320"/>
                  <a:pt x="1589" y="6320"/>
                </a:cubicBezTo>
                <a:cubicBezTo>
                  <a:pt x="1619" y="6320"/>
                  <a:pt x="1643" y="6293"/>
                  <a:pt x="1643" y="6260"/>
                </a:cubicBezTo>
                <a:cubicBezTo>
                  <a:pt x="1643" y="6226"/>
                  <a:pt x="1619" y="6198"/>
                  <a:pt x="1589" y="6198"/>
                </a:cubicBezTo>
                <a:close/>
                <a:moveTo>
                  <a:pt x="3529" y="12426"/>
                </a:moveTo>
                <a:cubicBezTo>
                  <a:pt x="3519" y="12426"/>
                  <a:pt x="3511" y="12429"/>
                  <a:pt x="3504" y="12434"/>
                </a:cubicBezTo>
                <a:cubicBezTo>
                  <a:pt x="3490" y="12444"/>
                  <a:pt x="3482" y="12462"/>
                  <a:pt x="3482" y="12490"/>
                </a:cubicBezTo>
                <a:cubicBezTo>
                  <a:pt x="3482" y="12589"/>
                  <a:pt x="3566" y="12611"/>
                  <a:pt x="3614" y="12524"/>
                </a:cubicBezTo>
                <a:cubicBezTo>
                  <a:pt x="3630" y="12494"/>
                  <a:pt x="3607" y="12453"/>
                  <a:pt x="3563" y="12434"/>
                </a:cubicBezTo>
                <a:cubicBezTo>
                  <a:pt x="3551" y="12429"/>
                  <a:pt x="3539" y="12426"/>
                  <a:pt x="3529" y="12426"/>
                </a:cubicBezTo>
                <a:close/>
                <a:moveTo>
                  <a:pt x="19545" y="13506"/>
                </a:moveTo>
                <a:cubicBezTo>
                  <a:pt x="19491" y="13506"/>
                  <a:pt x="19437" y="13510"/>
                  <a:pt x="19396" y="13517"/>
                </a:cubicBezTo>
                <a:cubicBezTo>
                  <a:pt x="19314" y="13531"/>
                  <a:pt x="19381" y="13543"/>
                  <a:pt x="19545" y="13543"/>
                </a:cubicBezTo>
                <a:cubicBezTo>
                  <a:pt x="19709" y="13543"/>
                  <a:pt x="19775" y="13531"/>
                  <a:pt x="19693" y="13517"/>
                </a:cubicBezTo>
                <a:cubicBezTo>
                  <a:pt x="19652" y="13510"/>
                  <a:pt x="19599" y="13506"/>
                  <a:pt x="19545" y="13506"/>
                </a:cubicBezTo>
                <a:close/>
                <a:moveTo>
                  <a:pt x="21581" y="15298"/>
                </a:moveTo>
                <a:cubicBezTo>
                  <a:pt x="21576" y="15295"/>
                  <a:pt x="21570" y="15298"/>
                  <a:pt x="21561" y="15304"/>
                </a:cubicBezTo>
                <a:cubicBezTo>
                  <a:pt x="21549" y="15313"/>
                  <a:pt x="21534" y="15328"/>
                  <a:pt x="21514" y="15350"/>
                </a:cubicBezTo>
                <a:cubicBezTo>
                  <a:pt x="21445" y="15428"/>
                  <a:pt x="21439" y="15476"/>
                  <a:pt x="21488" y="15579"/>
                </a:cubicBezTo>
                <a:cubicBezTo>
                  <a:pt x="21575" y="15763"/>
                  <a:pt x="21600" y="15742"/>
                  <a:pt x="21600" y="15481"/>
                </a:cubicBezTo>
                <a:cubicBezTo>
                  <a:pt x="21600" y="15364"/>
                  <a:pt x="21597" y="15308"/>
                  <a:pt x="21581" y="15298"/>
                </a:cubicBezTo>
                <a:close/>
                <a:moveTo>
                  <a:pt x="21572" y="16104"/>
                </a:moveTo>
                <a:cubicBezTo>
                  <a:pt x="21568" y="16106"/>
                  <a:pt x="21565" y="16117"/>
                  <a:pt x="21561" y="16138"/>
                </a:cubicBezTo>
                <a:cubicBezTo>
                  <a:pt x="21548" y="16223"/>
                  <a:pt x="21514" y="16317"/>
                  <a:pt x="21487" y="16349"/>
                </a:cubicBezTo>
                <a:cubicBezTo>
                  <a:pt x="21460" y="16381"/>
                  <a:pt x="21438" y="16458"/>
                  <a:pt x="21438" y="16518"/>
                </a:cubicBezTo>
                <a:cubicBezTo>
                  <a:pt x="21438" y="16579"/>
                  <a:pt x="21474" y="16630"/>
                  <a:pt x="21519" y="16630"/>
                </a:cubicBezTo>
                <a:cubicBezTo>
                  <a:pt x="21582" y="16630"/>
                  <a:pt x="21599" y="16556"/>
                  <a:pt x="21593" y="16307"/>
                </a:cubicBezTo>
                <a:cubicBezTo>
                  <a:pt x="21590" y="16174"/>
                  <a:pt x="21581" y="16098"/>
                  <a:pt x="21572" y="16104"/>
                </a:cubicBezTo>
                <a:close/>
                <a:moveTo>
                  <a:pt x="17190" y="17394"/>
                </a:moveTo>
                <a:cubicBezTo>
                  <a:pt x="17187" y="17393"/>
                  <a:pt x="17184" y="17395"/>
                  <a:pt x="17182" y="17402"/>
                </a:cubicBezTo>
                <a:cubicBezTo>
                  <a:pt x="17177" y="17416"/>
                  <a:pt x="17174" y="17446"/>
                  <a:pt x="17174" y="17488"/>
                </a:cubicBezTo>
                <a:cubicBezTo>
                  <a:pt x="17174" y="17573"/>
                  <a:pt x="17186" y="17608"/>
                  <a:pt x="17201" y="17565"/>
                </a:cubicBezTo>
                <a:cubicBezTo>
                  <a:pt x="17216" y="17523"/>
                  <a:pt x="17216" y="17454"/>
                  <a:pt x="17201" y="17412"/>
                </a:cubicBezTo>
                <a:cubicBezTo>
                  <a:pt x="17197" y="17401"/>
                  <a:pt x="17193" y="17396"/>
                  <a:pt x="17190" y="17394"/>
                </a:cubicBezTo>
                <a:close/>
                <a:moveTo>
                  <a:pt x="4200" y="17781"/>
                </a:moveTo>
                <a:cubicBezTo>
                  <a:pt x="4271" y="17781"/>
                  <a:pt x="4385" y="17795"/>
                  <a:pt x="4563" y="17826"/>
                </a:cubicBezTo>
                <a:cubicBezTo>
                  <a:pt x="4667" y="17845"/>
                  <a:pt x="4828" y="17869"/>
                  <a:pt x="4920" y="17880"/>
                </a:cubicBezTo>
                <a:cubicBezTo>
                  <a:pt x="5151" y="17908"/>
                  <a:pt x="5215" y="17964"/>
                  <a:pt x="5192" y="18122"/>
                </a:cubicBezTo>
                <a:cubicBezTo>
                  <a:pt x="5181" y="18196"/>
                  <a:pt x="5194" y="18302"/>
                  <a:pt x="5220" y="18359"/>
                </a:cubicBezTo>
                <a:cubicBezTo>
                  <a:pt x="5248" y="18422"/>
                  <a:pt x="5246" y="18478"/>
                  <a:pt x="5213" y="18501"/>
                </a:cubicBezTo>
                <a:cubicBezTo>
                  <a:pt x="5182" y="18522"/>
                  <a:pt x="5177" y="18585"/>
                  <a:pt x="5201" y="18643"/>
                </a:cubicBezTo>
                <a:cubicBezTo>
                  <a:pt x="5329" y="18959"/>
                  <a:pt x="5126" y="19159"/>
                  <a:pt x="4658" y="19181"/>
                </a:cubicBezTo>
                <a:cubicBezTo>
                  <a:pt x="4442" y="19192"/>
                  <a:pt x="4384" y="19170"/>
                  <a:pt x="4297" y="19044"/>
                </a:cubicBezTo>
                <a:cubicBezTo>
                  <a:pt x="4205" y="18911"/>
                  <a:pt x="4200" y="18872"/>
                  <a:pt x="4262" y="18704"/>
                </a:cubicBezTo>
                <a:cubicBezTo>
                  <a:pt x="4330" y="18522"/>
                  <a:pt x="4617" y="18313"/>
                  <a:pt x="4765" y="18340"/>
                </a:cubicBezTo>
                <a:cubicBezTo>
                  <a:pt x="4804" y="18347"/>
                  <a:pt x="4819" y="18313"/>
                  <a:pt x="4800" y="18258"/>
                </a:cubicBezTo>
                <a:cubicBezTo>
                  <a:pt x="4752" y="18114"/>
                  <a:pt x="4453" y="18197"/>
                  <a:pt x="4297" y="18395"/>
                </a:cubicBezTo>
                <a:cubicBezTo>
                  <a:pt x="4225" y="18487"/>
                  <a:pt x="4148" y="18556"/>
                  <a:pt x="4127" y="18549"/>
                </a:cubicBezTo>
                <a:cubicBezTo>
                  <a:pt x="4107" y="18542"/>
                  <a:pt x="4088" y="18659"/>
                  <a:pt x="4085" y="18810"/>
                </a:cubicBezTo>
                <a:cubicBezTo>
                  <a:pt x="4082" y="18990"/>
                  <a:pt x="4104" y="19084"/>
                  <a:pt x="4148" y="19084"/>
                </a:cubicBezTo>
                <a:cubicBezTo>
                  <a:pt x="4185" y="19084"/>
                  <a:pt x="4291" y="19165"/>
                  <a:pt x="4386" y="19263"/>
                </a:cubicBezTo>
                <a:cubicBezTo>
                  <a:pt x="4619" y="19504"/>
                  <a:pt x="4671" y="19516"/>
                  <a:pt x="4869" y="19381"/>
                </a:cubicBezTo>
                <a:cubicBezTo>
                  <a:pt x="4963" y="19317"/>
                  <a:pt x="5061" y="19270"/>
                  <a:pt x="5086" y="19274"/>
                </a:cubicBezTo>
                <a:cubicBezTo>
                  <a:pt x="5309" y="19316"/>
                  <a:pt x="5536" y="18880"/>
                  <a:pt x="5420" y="18635"/>
                </a:cubicBezTo>
                <a:cubicBezTo>
                  <a:pt x="5354" y="18494"/>
                  <a:pt x="5453" y="18185"/>
                  <a:pt x="5593" y="18100"/>
                </a:cubicBezTo>
                <a:cubicBezTo>
                  <a:pt x="5668" y="18054"/>
                  <a:pt x="5717" y="18085"/>
                  <a:pt x="5828" y="18250"/>
                </a:cubicBezTo>
                <a:cubicBezTo>
                  <a:pt x="5948" y="18428"/>
                  <a:pt x="5956" y="18469"/>
                  <a:pt x="5888" y="18532"/>
                </a:cubicBezTo>
                <a:cubicBezTo>
                  <a:pt x="5839" y="18578"/>
                  <a:pt x="5825" y="18643"/>
                  <a:pt x="5851" y="18706"/>
                </a:cubicBezTo>
                <a:cubicBezTo>
                  <a:pt x="5874" y="18762"/>
                  <a:pt x="5890" y="18980"/>
                  <a:pt x="5887" y="19189"/>
                </a:cubicBezTo>
                <a:cubicBezTo>
                  <a:pt x="5880" y="19620"/>
                  <a:pt x="5773" y="19794"/>
                  <a:pt x="5429" y="19937"/>
                </a:cubicBezTo>
                <a:cubicBezTo>
                  <a:pt x="5325" y="19980"/>
                  <a:pt x="5191" y="20041"/>
                  <a:pt x="5132" y="20070"/>
                </a:cubicBezTo>
                <a:cubicBezTo>
                  <a:pt x="4989" y="20138"/>
                  <a:pt x="4531" y="20170"/>
                  <a:pt x="4413" y="20120"/>
                </a:cubicBezTo>
                <a:cubicBezTo>
                  <a:pt x="4362" y="20098"/>
                  <a:pt x="4273" y="20022"/>
                  <a:pt x="4217" y="19951"/>
                </a:cubicBezTo>
                <a:cubicBezTo>
                  <a:pt x="4160" y="19879"/>
                  <a:pt x="4083" y="19821"/>
                  <a:pt x="4044" y="19821"/>
                </a:cubicBezTo>
                <a:cubicBezTo>
                  <a:pt x="3901" y="19821"/>
                  <a:pt x="3691" y="19410"/>
                  <a:pt x="3666" y="19079"/>
                </a:cubicBezTo>
                <a:cubicBezTo>
                  <a:pt x="3653" y="18902"/>
                  <a:pt x="3616" y="18722"/>
                  <a:pt x="3585" y="18680"/>
                </a:cubicBezTo>
                <a:cubicBezTo>
                  <a:pt x="3545" y="18625"/>
                  <a:pt x="3554" y="18545"/>
                  <a:pt x="3617" y="18407"/>
                </a:cubicBezTo>
                <a:cubicBezTo>
                  <a:pt x="3666" y="18300"/>
                  <a:pt x="3718" y="18226"/>
                  <a:pt x="3732" y="18242"/>
                </a:cubicBezTo>
                <a:cubicBezTo>
                  <a:pt x="3765" y="18280"/>
                  <a:pt x="4101" y="17906"/>
                  <a:pt x="4104" y="17826"/>
                </a:cubicBezTo>
                <a:cubicBezTo>
                  <a:pt x="4105" y="17796"/>
                  <a:pt x="4130" y="17780"/>
                  <a:pt x="4200" y="17781"/>
                </a:cubicBezTo>
                <a:close/>
                <a:moveTo>
                  <a:pt x="17179" y="18353"/>
                </a:moveTo>
                <a:cubicBezTo>
                  <a:pt x="17153" y="18345"/>
                  <a:pt x="17115" y="18367"/>
                  <a:pt x="17067" y="18421"/>
                </a:cubicBezTo>
                <a:cubicBezTo>
                  <a:pt x="17031" y="18461"/>
                  <a:pt x="17003" y="18516"/>
                  <a:pt x="17003" y="18543"/>
                </a:cubicBezTo>
                <a:cubicBezTo>
                  <a:pt x="17003" y="18570"/>
                  <a:pt x="17051" y="18593"/>
                  <a:pt x="17111" y="18593"/>
                </a:cubicBezTo>
                <a:cubicBezTo>
                  <a:pt x="17183" y="18593"/>
                  <a:pt x="17220" y="18553"/>
                  <a:pt x="17220" y="18471"/>
                </a:cubicBezTo>
                <a:cubicBezTo>
                  <a:pt x="17220" y="18401"/>
                  <a:pt x="17205" y="18362"/>
                  <a:pt x="17179" y="18353"/>
                </a:cubicBezTo>
                <a:close/>
                <a:moveTo>
                  <a:pt x="20647" y="18433"/>
                </a:moveTo>
                <a:cubicBezTo>
                  <a:pt x="20641" y="18432"/>
                  <a:pt x="20634" y="18434"/>
                  <a:pt x="20626" y="18439"/>
                </a:cubicBezTo>
                <a:cubicBezTo>
                  <a:pt x="20597" y="18460"/>
                  <a:pt x="20572" y="18503"/>
                  <a:pt x="20572" y="18535"/>
                </a:cubicBezTo>
                <a:cubicBezTo>
                  <a:pt x="20572" y="18567"/>
                  <a:pt x="20597" y="18593"/>
                  <a:pt x="20626" y="18593"/>
                </a:cubicBezTo>
                <a:cubicBezTo>
                  <a:pt x="20656" y="18593"/>
                  <a:pt x="20681" y="18550"/>
                  <a:pt x="20681" y="18497"/>
                </a:cubicBezTo>
                <a:cubicBezTo>
                  <a:pt x="20681" y="18458"/>
                  <a:pt x="20666" y="18434"/>
                  <a:pt x="20647" y="18433"/>
                </a:cubicBezTo>
                <a:close/>
              </a:path>
            </a:pathLst>
          </a:cu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C0C0A"/>
        </a:solidFill>
      </p:bgPr>
    </p:bg>
    <p:spTree>
      <p:nvGrpSpPr>
        <p:cNvPr id="1" name=""/>
        <p:cNvGrpSpPr/>
        <p:nvPr/>
      </p:nvGrpSpPr>
      <p:grpSpPr>
        <a:xfrm>
          <a:off x="0" y="0"/>
          <a:ext cx="0" cy="0"/>
          <a:chOff x="0" y="0"/>
          <a:chExt cx="0" cy="0"/>
        </a:xfrm>
      </p:grpSpPr>
      <p:pic>
        <p:nvPicPr>
          <p:cNvPr id="397" name="1_c5SuBLokuJD917OhqD2KZw.gif" descr="1_c5SuBLokuJD917OhqD2KZw.gif"/>
          <p:cNvPicPr>
            <a:picLocks noChangeAspect="1"/>
          </p:cNvPicPr>
          <p:nvPr/>
        </p:nvPicPr>
        <p:blipFill>
          <a:blip r:embed="rId2">
            <a:extLst/>
          </a:blip>
          <a:stretch>
            <a:fillRect/>
          </a:stretch>
        </p:blipFill>
        <p:spPr>
          <a:xfrm>
            <a:off x="13473850" y="-1269306"/>
            <a:ext cx="12532745" cy="15020860"/>
          </a:xfrm>
          <a:prstGeom prst="rect">
            <a:avLst/>
          </a:prstGeom>
          <a:ln w="12700">
            <a:miter lim="400000"/>
          </a:ln>
        </p:spPr>
      </p:pic>
      <p:pic>
        <p:nvPicPr>
          <p:cNvPr id="398" name="ENSEÑAR Y APRENDER - SEYMOUR PAPERT.mp4" descr="ENSEÑAR Y APRENDER - SEYMOUR PAPERT.mp4"/>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229413" fill="hold"/>
                                        <p:tgtEl>
                                          <p:spTgt spid="39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398"/>
                </p:tgtEl>
              </p:cMediaNode>
            </p:video>
            <p:seq concurrent="1" prevAc="none" nextAc="seek">
              <p:cTn id="8" evtFilter="cancelBubble" nodeType="interactiveSeq" restart="whenNotActive" fill="hold">
                <p:stCondLst>
                  <p:cond delay="0" evt="onClick">
                    <p:tgtEl>
                      <p:spTgt spid="398"/>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398"/>
                                        </p:tgtEl>
                                      </p:cBhvr>
                                    </p:cmd>
                                  </p:childTnLst>
                                </p:cTn>
                              </p:par>
                            </p:childTnLst>
                          </p:cTn>
                        </p:par>
                      </p:childTnLst>
                    </p:cTn>
                  </p:par>
                </p:childTnLst>
              </p:cTn>
              <p:nextCondLst>
                <p:cond delay="0" evt="onClick">
                  <p:tgtEl>
                    <p:spTgt spid="39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0" name="image1.jpg" descr="image1.jpg"/>
          <p:cNvPicPr>
            <a:picLocks noChangeAspect="1"/>
          </p:cNvPicPr>
          <p:nvPr/>
        </p:nvPicPr>
        <p:blipFill>
          <a:blip r:embed="rId3">
            <a:extLst/>
          </a:blip>
          <a:stretch>
            <a:fillRect/>
          </a:stretch>
        </p:blipFill>
        <p:spPr>
          <a:xfrm>
            <a:off x="3048000" y="0"/>
            <a:ext cx="18288000" cy="13716002"/>
          </a:xfrm>
          <a:prstGeom prst="rect">
            <a:avLst/>
          </a:prstGeom>
          <a:ln w="3175"/>
        </p:spPr>
      </p:pic>
      <p:pic>
        <p:nvPicPr>
          <p:cNvPr id="401" name="droppedImage.tiff" descr="droppedImage.tiff"/>
          <p:cNvPicPr>
            <a:picLocks noChangeAspect="1"/>
          </p:cNvPicPr>
          <p:nvPr/>
        </p:nvPicPr>
        <p:blipFill>
          <a:blip r:embed="rId4">
            <a:extLst/>
          </a:blip>
          <a:stretch>
            <a:fillRect/>
          </a:stretch>
        </p:blipFill>
        <p:spPr>
          <a:xfrm>
            <a:off x="3763472" y="-79969"/>
            <a:ext cx="21395533" cy="14254775"/>
          </a:xfrm>
          <a:prstGeom prst="rect">
            <a:avLst/>
          </a:prstGeom>
          <a:ln w="12700">
            <a:miter lim="400000"/>
          </a:ln>
        </p:spPr>
      </p:pic>
      <p:sp>
        <p:nvSpPr>
          <p:cNvPr id="402" name="“LEARNING CAN ONLY HAPPEN WHEN A CHILD IS INTERESTED. IF HE’S NOT INTERESTED, IT’S LIKE THROWING MARSHMALLOWS AT HIS HEAD AND CALLING IT EATING.”…"/>
          <p:cNvSpPr/>
          <p:nvPr/>
        </p:nvSpPr>
        <p:spPr>
          <a:xfrm>
            <a:off x="305695" y="1204525"/>
            <a:ext cx="8542442" cy="10127457"/>
          </a:xfrm>
          <a:prstGeom prst="rect">
            <a:avLst/>
          </a:prstGeom>
          <a:ln w="12700">
            <a:miter lim="400000"/>
          </a:ln>
          <a:extLst>
            <a:ext uri="{C572A759-6A51-4108-AA02-DFA0A04FC94B}">
              <ma14:wrappingTextBoxFlag xmlns:ma14="http://schemas.microsoft.com/office/mac/drawingml/2011/main" val="1"/>
            </a:ext>
          </a:extLst>
        </p:spPr>
        <p:txBody>
          <a:bodyPr lIns="53578" tIns="53578" rIns="53578" bIns="53578">
            <a:spAutoFit/>
          </a:bodyPr>
          <a:lstStyle/>
          <a:p>
            <a:pPr defTabSz="457200">
              <a:lnSpc>
                <a:spcPts val="9000"/>
              </a:lnSpc>
              <a:spcBef>
                <a:spcPts val="1400"/>
              </a:spcBef>
              <a:defRPr b="1" sz="5600">
                <a:solidFill>
                  <a:srgbClr val="0076A3"/>
                </a:solidFill>
                <a:latin typeface="Times Roman"/>
                <a:ea typeface="Times Roman"/>
                <a:cs typeface="Times Roman"/>
                <a:sym typeface="Times Roman"/>
              </a:defRPr>
            </a:pPr>
            <a:r>
              <a:t>“LEARNING CAN ONLY HAPPEN WHEN A CHILD IS INTERESTED. IF HE’S NOT INTERESTED, IT’S LIKE THROWING MARSHMALLOWS AT HIS HEAD AND CALLING IT EATING.”</a:t>
            </a:r>
          </a:p>
          <a:p>
            <a:pPr defTabSz="457200">
              <a:lnSpc>
                <a:spcPts val="7300"/>
              </a:lnSpc>
              <a:defRPr b="1" sz="4100">
                <a:solidFill>
                  <a:srgbClr val="0076A3"/>
                </a:solidFill>
                <a:latin typeface="Times Roman"/>
                <a:ea typeface="Times Roman"/>
                <a:cs typeface="Times Roman"/>
                <a:sym typeface="Times Roman"/>
              </a:defRPr>
            </a:pPr>
            <a:r>
              <a:t>— KATRINA GUTLEBEN</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Rectángulo"/>
          <p:cNvSpPr/>
          <p:nvPr/>
        </p:nvSpPr>
        <p:spPr>
          <a:xfrm>
            <a:off x="2887265" y="0"/>
            <a:ext cx="160735" cy="13716000"/>
          </a:xfrm>
          <a:prstGeom prst="rect">
            <a:avLst/>
          </a:prstGeom>
          <a:solidFill>
            <a:srgbClr val="D81E00"/>
          </a:solidFill>
          <a:ln w="3175">
            <a:solidFill>
              <a:srgbClr val="000000"/>
            </a:solidFill>
            <a:miter lim="400000"/>
          </a:ln>
        </p:spPr>
        <p:txBody>
          <a:bodyPr lIns="53578" tIns="53578" rIns="53578" bIns="53578" anchor="ctr"/>
          <a:lstStyle/>
          <a:p>
            <a:pPr algn="l" defTabSz="1821656">
              <a:buClr>
                <a:srgbClr val="000000"/>
              </a:buClr>
              <a:buFont typeface="Calibri"/>
              <a:defRPr sz="3200">
                <a:solidFill>
                  <a:srgbClr val="000000"/>
                </a:solidFill>
                <a:uFill>
                  <a:solidFill>
                    <a:srgbClr val="000000"/>
                  </a:solidFill>
                </a:uFill>
                <a:latin typeface="Calibri"/>
                <a:ea typeface="Calibri"/>
                <a:cs typeface="Calibri"/>
                <a:sym typeface="Calibri"/>
              </a:defRPr>
            </a:pPr>
          </a:p>
        </p:txBody>
      </p:sp>
      <p:pic>
        <p:nvPicPr>
          <p:cNvPr id="407" name="image18.png" descr="image18.png"/>
          <p:cNvPicPr>
            <a:picLocks noChangeAspect="0"/>
          </p:cNvPicPr>
          <p:nvPr/>
        </p:nvPicPr>
        <p:blipFill>
          <a:blip r:embed="rId3">
            <a:extLst/>
          </a:blip>
          <a:stretch>
            <a:fillRect/>
          </a:stretch>
        </p:blipFill>
        <p:spPr>
          <a:xfrm>
            <a:off x="6869906" y="-392907"/>
            <a:ext cx="11215688" cy="10179845"/>
          </a:xfrm>
          <a:prstGeom prst="rect">
            <a:avLst/>
          </a:prstGeom>
          <a:ln w="12700">
            <a:miter lim="400000"/>
          </a:ln>
        </p:spPr>
      </p:pic>
      <p:sp>
        <p:nvSpPr>
          <p:cNvPr id="408" name="The mind is not a vessel to be filled…"/>
          <p:cNvSpPr/>
          <p:nvPr/>
        </p:nvSpPr>
        <p:spPr>
          <a:xfrm>
            <a:off x="4844003" y="9169201"/>
            <a:ext cx="14666537" cy="443230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defTabSz="821531">
              <a:defRPr sz="5200">
                <a:solidFill>
                  <a:srgbClr val="000000"/>
                </a:solidFill>
                <a:latin typeface="Chalkduster"/>
                <a:ea typeface="Chalkduster"/>
                <a:cs typeface="Chalkduster"/>
                <a:sym typeface="Chalkduster"/>
              </a:defRPr>
            </a:pPr>
            <a:r>
              <a:t>The mind is not a vessel to be filled </a:t>
            </a:r>
          </a:p>
          <a:p>
            <a:pPr defTabSz="821531">
              <a:defRPr sz="5200">
                <a:solidFill>
                  <a:srgbClr val="000000"/>
                </a:solidFill>
                <a:latin typeface="Chalkduster"/>
                <a:ea typeface="Chalkduster"/>
                <a:cs typeface="Chalkduster"/>
                <a:sym typeface="Chalkduster"/>
              </a:defRPr>
            </a:pPr>
            <a:r>
              <a:t>but a fire to be kindled.</a:t>
            </a:r>
          </a:p>
          <a:p>
            <a:pPr defTabSz="821531">
              <a:defRPr sz="5200">
                <a:solidFill>
                  <a:srgbClr val="000000"/>
                </a:solidFill>
                <a:latin typeface="Gill Sans"/>
                <a:ea typeface="Gill Sans"/>
                <a:cs typeface="Gill Sans"/>
                <a:sym typeface="Gill Sans"/>
              </a:defRPr>
            </a:pPr>
          </a:p>
          <a:p>
            <a:pPr defTabSz="821531">
              <a:defRPr sz="5200">
                <a:solidFill>
                  <a:srgbClr val="000000"/>
                </a:solidFill>
                <a:latin typeface="Gill Sans"/>
                <a:ea typeface="Gill Sans"/>
                <a:cs typeface="Gill Sans"/>
                <a:sym typeface="Gill Sans"/>
              </a:defRPr>
            </a:pPr>
            <a:r>
              <a:t>- Plutarch -</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D040"/>
        </a:solidFill>
      </p:bgPr>
    </p:bg>
    <p:spTree>
      <p:nvGrpSpPr>
        <p:cNvPr id="1" name=""/>
        <p:cNvGrpSpPr/>
        <p:nvPr/>
      </p:nvGrpSpPr>
      <p:grpSpPr>
        <a:xfrm>
          <a:off x="0" y="0"/>
          <a:ext cx="0" cy="0"/>
          <a:chOff x="0" y="0"/>
          <a:chExt cx="0" cy="0"/>
        </a:xfrm>
      </p:grpSpPr>
      <p:pic>
        <p:nvPicPr>
          <p:cNvPr id="412" name="droppedImage.tiff" descr="droppedImage.tiff"/>
          <p:cNvPicPr>
            <a:picLocks noChangeAspect="1"/>
          </p:cNvPicPr>
          <p:nvPr/>
        </p:nvPicPr>
        <p:blipFill>
          <a:blip r:embed="rId2">
            <a:extLst/>
          </a:blip>
          <a:srcRect l="0" t="17220" r="21" b="610"/>
          <a:stretch>
            <a:fillRect/>
          </a:stretch>
        </p:blipFill>
        <p:spPr>
          <a:xfrm>
            <a:off x="-25402" y="6812032"/>
            <a:ext cx="13754101" cy="7521561"/>
          </a:xfrm>
          <a:custGeom>
            <a:avLst/>
            <a:gdLst/>
            <a:ahLst/>
            <a:cxnLst>
              <a:cxn ang="0">
                <a:pos x="wd2" y="hd2"/>
              </a:cxn>
              <a:cxn ang="5400000">
                <a:pos x="wd2" y="hd2"/>
              </a:cxn>
              <a:cxn ang="10800000">
                <a:pos x="wd2" y="hd2"/>
              </a:cxn>
              <a:cxn ang="16200000">
                <a:pos x="wd2" y="hd2"/>
              </a:cxn>
            </a:cxnLst>
            <a:rect l="0" t="0" r="r" b="b"/>
            <a:pathLst>
              <a:path w="21600" h="21532" fill="norm" stroke="1" extrusionOk="0">
                <a:moveTo>
                  <a:pt x="12079" y="2"/>
                </a:moveTo>
                <a:cubicBezTo>
                  <a:pt x="11950" y="9"/>
                  <a:pt x="11819" y="29"/>
                  <a:pt x="11694" y="66"/>
                </a:cubicBezTo>
                <a:cubicBezTo>
                  <a:pt x="11291" y="185"/>
                  <a:pt x="10687" y="662"/>
                  <a:pt x="10426" y="1065"/>
                </a:cubicBezTo>
                <a:cubicBezTo>
                  <a:pt x="10348" y="1186"/>
                  <a:pt x="10203" y="1382"/>
                  <a:pt x="10106" y="1502"/>
                </a:cubicBezTo>
                <a:cubicBezTo>
                  <a:pt x="10008" y="1621"/>
                  <a:pt x="9920" y="1792"/>
                  <a:pt x="9910" y="1879"/>
                </a:cubicBezTo>
                <a:cubicBezTo>
                  <a:pt x="9872" y="2221"/>
                  <a:pt x="9838" y="2831"/>
                  <a:pt x="9811" y="3628"/>
                </a:cubicBezTo>
                <a:cubicBezTo>
                  <a:pt x="9796" y="4086"/>
                  <a:pt x="9770" y="4501"/>
                  <a:pt x="9753" y="4549"/>
                </a:cubicBezTo>
                <a:cubicBezTo>
                  <a:pt x="9736" y="4597"/>
                  <a:pt x="9770" y="4829"/>
                  <a:pt x="9829" y="5071"/>
                </a:cubicBezTo>
                <a:cubicBezTo>
                  <a:pt x="9929" y="5483"/>
                  <a:pt x="9932" y="5529"/>
                  <a:pt x="9874" y="5783"/>
                </a:cubicBezTo>
                <a:cubicBezTo>
                  <a:pt x="9796" y="6125"/>
                  <a:pt x="9681" y="6808"/>
                  <a:pt x="9681" y="6930"/>
                </a:cubicBezTo>
                <a:cubicBezTo>
                  <a:pt x="9681" y="6982"/>
                  <a:pt x="9651" y="7087"/>
                  <a:pt x="9613" y="7162"/>
                </a:cubicBezTo>
                <a:cubicBezTo>
                  <a:pt x="9558" y="7274"/>
                  <a:pt x="9554" y="7320"/>
                  <a:pt x="9597" y="7414"/>
                </a:cubicBezTo>
                <a:cubicBezTo>
                  <a:pt x="9631" y="7490"/>
                  <a:pt x="9641" y="7635"/>
                  <a:pt x="9623" y="7832"/>
                </a:cubicBezTo>
                <a:cubicBezTo>
                  <a:pt x="9601" y="8085"/>
                  <a:pt x="9607" y="8134"/>
                  <a:pt x="9666" y="8134"/>
                </a:cubicBezTo>
                <a:cubicBezTo>
                  <a:pt x="9776" y="8134"/>
                  <a:pt x="9889" y="8366"/>
                  <a:pt x="9889" y="8596"/>
                </a:cubicBezTo>
                <a:cubicBezTo>
                  <a:pt x="9889" y="8850"/>
                  <a:pt x="9944" y="8929"/>
                  <a:pt x="10013" y="8777"/>
                </a:cubicBezTo>
                <a:cubicBezTo>
                  <a:pt x="10041" y="8715"/>
                  <a:pt x="10080" y="8685"/>
                  <a:pt x="10099" y="8707"/>
                </a:cubicBezTo>
                <a:cubicBezTo>
                  <a:pt x="10151" y="8765"/>
                  <a:pt x="10095" y="10652"/>
                  <a:pt x="10038" y="10759"/>
                </a:cubicBezTo>
                <a:cubicBezTo>
                  <a:pt x="10013" y="10808"/>
                  <a:pt x="9936" y="10858"/>
                  <a:pt x="9868" y="10872"/>
                </a:cubicBezTo>
                <a:cubicBezTo>
                  <a:pt x="9748" y="10896"/>
                  <a:pt x="9743" y="10888"/>
                  <a:pt x="9755" y="10634"/>
                </a:cubicBezTo>
                <a:cubicBezTo>
                  <a:pt x="9780" y="10115"/>
                  <a:pt x="9326" y="8664"/>
                  <a:pt x="9140" y="8664"/>
                </a:cubicBezTo>
                <a:cubicBezTo>
                  <a:pt x="9120" y="8664"/>
                  <a:pt x="8980" y="8495"/>
                  <a:pt x="8829" y="8287"/>
                </a:cubicBezTo>
                <a:cubicBezTo>
                  <a:pt x="8679" y="8079"/>
                  <a:pt x="8513" y="7888"/>
                  <a:pt x="8461" y="7864"/>
                </a:cubicBezTo>
                <a:cubicBezTo>
                  <a:pt x="8410" y="7841"/>
                  <a:pt x="8260" y="7669"/>
                  <a:pt x="8130" y="7480"/>
                </a:cubicBezTo>
                <a:cubicBezTo>
                  <a:pt x="7895" y="7141"/>
                  <a:pt x="7835" y="6905"/>
                  <a:pt x="7935" y="6723"/>
                </a:cubicBezTo>
                <a:cubicBezTo>
                  <a:pt x="7994" y="6615"/>
                  <a:pt x="7828" y="6345"/>
                  <a:pt x="7623" y="6214"/>
                </a:cubicBezTo>
                <a:cubicBezTo>
                  <a:pt x="7425" y="6087"/>
                  <a:pt x="7423" y="6055"/>
                  <a:pt x="7596" y="5178"/>
                </a:cubicBezTo>
                <a:cubicBezTo>
                  <a:pt x="7708" y="4616"/>
                  <a:pt x="7728" y="4399"/>
                  <a:pt x="7747" y="3506"/>
                </a:cubicBezTo>
                <a:lnTo>
                  <a:pt x="7771" y="2479"/>
                </a:lnTo>
                <a:lnTo>
                  <a:pt x="7646" y="2181"/>
                </a:lnTo>
                <a:cubicBezTo>
                  <a:pt x="7578" y="2018"/>
                  <a:pt x="7460" y="1725"/>
                  <a:pt x="7386" y="1527"/>
                </a:cubicBezTo>
                <a:cubicBezTo>
                  <a:pt x="7311" y="1329"/>
                  <a:pt x="7212" y="1144"/>
                  <a:pt x="7166" y="1118"/>
                </a:cubicBezTo>
                <a:cubicBezTo>
                  <a:pt x="7093" y="1076"/>
                  <a:pt x="6953" y="889"/>
                  <a:pt x="6724" y="531"/>
                </a:cubicBezTo>
                <a:cubicBezTo>
                  <a:pt x="6674" y="453"/>
                  <a:pt x="6644" y="446"/>
                  <a:pt x="6612" y="506"/>
                </a:cubicBezTo>
                <a:cubicBezTo>
                  <a:pt x="6579" y="565"/>
                  <a:pt x="6537" y="538"/>
                  <a:pt x="6463" y="413"/>
                </a:cubicBezTo>
                <a:cubicBezTo>
                  <a:pt x="6382" y="273"/>
                  <a:pt x="6288" y="225"/>
                  <a:pt x="6000" y="172"/>
                </a:cubicBezTo>
                <a:cubicBezTo>
                  <a:pt x="5634" y="104"/>
                  <a:pt x="5535" y="130"/>
                  <a:pt x="5111" y="386"/>
                </a:cubicBezTo>
                <a:cubicBezTo>
                  <a:pt x="4603" y="693"/>
                  <a:pt x="4105" y="1626"/>
                  <a:pt x="3928" y="2599"/>
                </a:cubicBezTo>
                <a:cubicBezTo>
                  <a:pt x="3803" y="3283"/>
                  <a:pt x="3740" y="3852"/>
                  <a:pt x="3722" y="4428"/>
                </a:cubicBezTo>
                <a:cubicBezTo>
                  <a:pt x="3715" y="4659"/>
                  <a:pt x="3687" y="4922"/>
                  <a:pt x="3661" y="5010"/>
                </a:cubicBezTo>
                <a:cubicBezTo>
                  <a:pt x="3635" y="5099"/>
                  <a:pt x="3615" y="5249"/>
                  <a:pt x="3615" y="5346"/>
                </a:cubicBezTo>
                <a:cubicBezTo>
                  <a:pt x="3615" y="5442"/>
                  <a:pt x="3566" y="5821"/>
                  <a:pt x="3507" y="6189"/>
                </a:cubicBezTo>
                <a:cubicBezTo>
                  <a:pt x="3401" y="6843"/>
                  <a:pt x="3394" y="7152"/>
                  <a:pt x="3470" y="7698"/>
                </a:cubicBezTo>
                <a:cubicBezTo>
                  <a:pt x="3497" y="7885"/>
                  <a:pt x="3466" y="7969"/>
                  <a:pt x="3195" y="8475"/>
                </a:cubicBezTo>
                <a:cubicBezTo>
                  <a:pt x="3028" y="8787"/>
                  <a:pt x="2879" y="9017"/>
                  <a:pt x="2862" y="8986"/>
                </a:cubicBezTo>
                <a:cubicBezTo>
                  <a:pt x="2845" y="8954"/>
                  <a:pt x="2735" y="8522"/>
                  <a:pt x="2618" y="8023"/>
                </a:cubicBezTo>
                <a:cubicBezTo>
                  <a:pt x="2501" y="7524"/>
                  <a:pt x="2397" y="7099"/>
                  <a:pt x="2387" y="7082"/>
                </a:cubicBezTo>
                <a:cubicBezTo>
                  <a:pt x="2378" y="7064"/>
                  <a:pt x="2343" y="7091"/>
                  <a:pt x="2310" y="7141"/>
                </a:cubicBezTo>
                <a:cubicBezTo>
                  <a:pt x="2262" y="7213"/>
                  <a:pt x="2242" y="7209"/>
                  <a:pt x="2213" y="7112"/>
                </a:cubicBezTo>
                <a:cubicBezTo>
                  <a:pt x="2182" y="7013"/>
                  <a:pt x="1999" y="6963"/>
                  <a:pt x="1223" y="6844"/>
                </a:cubicBezTo>
                <a:cubicBezTo>
                  <a:pt x="699" y="6764"/>
                  <a:pt x="209" y="6697"/>
                  <a:pt x="135" y="6696"/>
                </a:cubicBezTo>
                <a:lnTo>
                  <a:pt x="0" y="6696"/>
                </a:lnTo>
                <a:lnTo>
                  <a:pt x="0" y="7010"/>
                </a:lnTo>
                <a:cubicBezTo>
                  <a:pt x="0" y="13348"/>
                  <a:pt x="11" y="18516"/>
                  <a:pt x="25" y="18491"/>
                </a:cubicBezTo>
                <a:cubicBezTo>
                  <a:pt x="39" y="18467"/>
                  <a:pt x="114" y="18514"/>
                  <a:pt x="194" y="18596"/>
                </a:cubicBezTo>
                <a:cubicBezTo>
                  <a:pt x="302" y="18706"/>
                  <a:pt x="355" y="18724"/>
                  <a:pt x="395" y="18663"/>
                </a:cubicBezTo>
                <a:cubicBezTo>
                  <a:pt x="433" y="18606"/>
                  <a:pt x="458" y="18602"/>
                  <a:pt x="476" y="18657"/>
                </a:cubicBezTo>
                <a:cubicBezTo>
                  <a:pt x="491" y="18701"/>
                  <a:pt x="563" y="18738"/>
                  <a:pt x="636" y="18738"/>
                </a:cubicBezTo>
                <a:cubicBezTo>
                  <a:pt x="838" y="18738"/>
                  <a:pt x="1090" y="18884"/>
                  <a:pt x="1205" y="19068"/>
                </a:cubicBezTo>
                <a:cubicBezTo>
                  <a:pt x="1312" y="19236"/>
                  <a:pt x="1395" y="19270"/>
                  <a:pt x="1481" y="19172"/>
                </a:cubicBezTo>
                <a:cubicBezTo>
                  <a:pt x="1529" y="19117"/>
                  <a:pt x="1617" y="19170"/>
                  <a:pt x="1841" y="19393"/>
                </a:cubicBezTo>
                <a:cubicBezTo>
                  <a:pt x="1947" y="19498"/>
                  <a:pt x="1966" y="19498"/>
                  <a:pt x="2032" y="19389"/>
                </a:cubicBezTo>
                <a:cubicBezTo>
                  <a:pt x="2128" y="19231"/>
                  <a:pt x="2142" y="19233"/>
                  <a:pt x="2310" y="19466"/>
                </a:cubicBezTo>
                <a:cubicBezTo>
                  <a:pt x="2428" y="19630"/>
                  <a:pt x="2482" y="19659"/>
                  <a:pt x="2621" y="19625"/>
                </a:cubicBezTo>
                <a:cubicBezTo>
                  <a:pt x="2747" y="19594"/>
                  <a:pt x="2809" y="19615"/>
                  <a:pt x="2862" y="19711"/>
                </a:cubicBezTo>
                <a:cubicBezTo>
                  <a:pt x="2915" y="19808"/>
                  <a:pt x="2967" y="19830"/>
                  <a:pt x="3075" y="19790"/>
                </a:cubicBezTo>
                <a:cubicBezTo>
                  <a:pt x="3154" y="19760"/>
                  <a:pt x="3238" y="19761"/>
                  <a:pt x="3261" y="19793"/>
                </a:cubicBezTo>
                <a:cubicBezTo>
                  <a:pt x="3376" y="19957"/>
                  <a:pt x="3932" y="20162"/>
                  <a:pt x="4404" y="20216"/>
                </a:cubicBezTo>
                <a:cubicBezTo>
                  <a:pt x="4926" y="20276"/>
                  <a:pt x="5202" y="20328"/>
                  <a:pt x="5239" y="20370"/>
                </a:cubicBezTo>
                <a:cubicBezTo>
                  <a:pt x="5262" y="20395"/>
                  <a:pt x="5303" y="20382"/>
                  <a:pt x="5330" y="20341"/>
                </a:cubicBezTo>
                <a:cubicBezTo>
                  <a:pt x="5401" y="20235"/>
                  <a:pt x="5607" y="20273"/>
                  <a:pt x="5754" y="20420"/>
                </a:cubicBezTo>
                <a:cubicBezTo>
                  <a:pt x="5891" y="20557"/>
                  <a:pt x="6058" y="20522"/>
                  <a:pt x="6132" y="20341"/>
                </a:cubicBezTo>
                <a:cubicBezTo>
                  <a:pt x="6160" y="20270"/>
                  <a:pt x="6200" y="20251"/>
                  <a:pt x="6235" y="20291"/>
                </a:cubicBezTo>
                <a:cubicBezTo>
                  <a:pt x="6266" y="20326"/>
                  <a:pt x="6488" y="20368"/>
                  <a:pt x="6729" y="20383"/>
                </a:cubicBezTo>
                <a:cubicBezTo>
                  <a:pt x="7316" y="20418"/>
                  <a:pt x="7391" y="20411"/>
                  <a:pt x="7479" y="20325"/>
                </a:cubicBezTo>
                <a:cubicBezTo>
                  <a:pt x="7521" y="20284"/>
                  <a:pt x="7618" y="20252"/>
                  <a:pt x="7695" y="20252"/>
                </a:cubicBezTo>
                <a:cubicBezTo>
                  <a:pt x="7772" y="20252"/>
                  <a:pt x="7856" y="20214"/>
                  <a:pt x="7881" y="20168"/>
                </a:cubicBezTo>
                <a:cubicBezTo>
                  <a:pt x="7913" y="20109"/>
                  <a:pt x="7950" y="20108"/>
                  <a:pt x="8009" y="20166"/>
                </a:cubicBezTo>
                <a:cubicBezTo>
                  <a:pt x="8072" y="20228"/>
                  <a:pt x="8105" y="20224"/>
                  <a:pt x="8142" y="20141"/>
                </a:cubicBezTo>
                <a:cubicBezTo>
                  <a:pt x="8181" y="20057"/>
                  <a:pt x="8209" y="20049"/>
                  <a:pt x="8268" y="20116"/>
                </a:cubicBezTo>
                <a:cubicBezTo>
                  <a:pt x="8325" y="20181"/>
                  <a:pt x="8383" y="20181"/>
                  <a:pt x="8505" y="20115"/>
                </a:cubicBezTo>
                <a:cubicBezTo>
                  <a:pt x="8617" y="20054"/>
                  <a:pt x="8712" y="20049"/>
                  <a:pt x="8809" y="20100"/>
                </a:cubicBezTo>
                <a:cubicBezTo>
                  <a:pt x="8922" y="20159"/>
                  <a:pt x="8957" y="20150"/>
                  <a:pt x="8985" y="20061"/>
                </a:cubicBezTo>
                <a:cubicBezTo>
                  <a:pt x="9024" y="19933"/>
                  <a:pt x="9164" y="19911"/>
                  <a:pt x="9203" y="20025"/>
                </a:cubicBezTo>
                <a:cubicBezTo>
                  <a:pt x="9245" y="20150"/>
                  <a:pt x="9506" y="20109"/>
                  <a:pt x="9697" y="19950"/>
                </a:cubicBezTo>
                <a:cubicBezTo>
                  <a:pt x="9828" y="19841"/>
                  <a:pt x="9949" y="19809"/>
                  <a:pt x="10151" y="19823"/>
                </a:cubicBezTo>
                <a:cubicBezTo>
                  <a:pt x="10302" y="19834"/>
                  <a:pt x="10438" y="19861"/>
                  <a:pt x="10451" y="19886"/>
                </a:cubicBezTo>
                <a:cubicBezTo>
                  <a:pt x="10464" y="19910"/>
                  <a:pt x="10569" y="19849"/>
                  <a:pt x="10684" y="19748"/>
                </a:cubicBezTo>
                <a:cubicBezTo>
                  <a:pt x="10859" y="19594"/>
                  <a:pt x="10905" y="19579"/>
                  <a:pt x="10962" y="19659"/>
                </a:cubicBezTo>
                <a:cubicBezTo>
                  <a:pt x="11019" y="19740"/>
                  <a:pt x="11019" y="19731"/>
                  <a:pt x="10958" y="19600"/>
                </a:cubicBezTo>
                <a:cubicBezTo>
                  <a:pt x="10888" y="19450"/>
                  <a:pt x="10889" y="19437"/>
                  <a:pt x="10967" y="19307"/>
                </a:cubicBezTo>
                <a:cubicBezTo>
                  <a:pt x="11014" y="19229"/>
                  <a:pt x="11078" y="19195"/>
                  <a:pt x="11118" y="19223"/>
                </a:cubicBezTo>
                <a:cubicBezTo>
                  <a:pt x="11157" y="19250"/>
                  <a:pt x="11207" y="19223"/>
                  <a:pt x="11234" y="19161"/>
                </a:cubicBezTo>
                <a:cubicBezTo>
                  <a:pt x="11272" y="19070"/>
                  <a:pt x="11651" y="18984"/>
                  <a:pt x="11810" y="19030"/>
                </a:cubicBezTo>
                <a:cubicBezTo>
                  <a:pt x="11827" y="19035"/>
                  <a:pt x="11855" y="19044"/>
                  <a:pt x="11872" y="19047"/>
                </a:cubicBezTo>
                <a:cubicBezTo>
                  <a:pt x="11889" y="19050"/>
                  <a:pt x="11932" y="19101"/>
                  <a:pt x="11968" y="19159"/>
                </a:cubicBezTo>
                <a:cubicBezTo>
                  <a:pt x="12010" y="19228"/>
                  <a:pt x="12048" y="19238"/>
                  <a:pt x="12074" y="19191"/>
                </a:cubicBezTo>
                <a:cubicBezTo>
                  <a:pt x="12100" y="19145"/>
                  <a:pt x="12229" y="19226"/>
                  <a:pt x="12435" y="19416"/>
                </a:cubicBezTo>
                <a:cubicBezTo>
                  <a:pt x="12702" y="19662"/>
                  <a:pt x="12787" y="19707"/>
                  <a:pt x="12930" y="19675"/>
                </a:cubicBezTo>
                <a:cubicBezTo>
                  <a:pt x="13026" y="19654"/>
                  <a:pt x="13118" y="19621"/>
                  <a:pt x="13135" y="19602"/>
                </a:cubicBezTo>
                <a:cubicBezTo>
                  <a:pt x="13152" y="19583"/>
                  <a:pt x="13176" y="19602"/>
                  <a:pt x="13191" y="19645"/>
                </a:cubicBezTo>
                <a:cubicBezTo>
                  <a:pt x="13205" y="19687"/>
                  <a:pt x="13300" y="19709"/>
                  <a:pt x="13402" y="19693"/>
                </a:cubicBezTo>
                <a:cubicBezTo>
                  <a:pt x="13503" y="19678"/>
                  <a:pt x="13666" y="19697"/>
                  <a:pt x="13763" y="19736"/>
                </a:cubicBezTo>
                <a:cubicBezTo>
                  <a:pt x="13860" y="19774"/>
                  <a:pt x="14193" y="19812"/>
                  <a:pt x="14503" y="19820"/>
                </a:cubicBezTo>
                <a:cubicBezTo>
                  <a:pt x="14931" y="19831"/>
                  <a:pt x="15087" y="19860"/>
                  <a:pt x="15143" y="19945"/>
                </a:cubicBezTo>
                <a:cubicBezTo>
                  <a:pt x="15184" y="20006"/>
                  <a:pt x="15275" y="20068"/>
                  <a:pt x="15346" y="20077"/>
                </a:cubicBezTo>
                <a:cubicBezTo>
                  <a:pt x="15581" y="20110"/>
                  <a:pt x="15850" y="20161"/>
                  <a:pt x="15850" y="20174"/>
                </a:cubicBezTo>
                <a:cubicBezTo>
                  <a:pt x="15850" y="20249"/>
                  <a:pt x="18298" y="20135"/>
                  <a:pt x="18366" y="20057"/>
                </a:cubicBezTo>
                <a:cubicBezTo>
                  <a:pt x="18399" y="20020"/>
                  <a:pt x="18502" y="19991"/>
                  <a:pt x="18596" y="19990"/>
                </a:cubicBezTo>
                <a:cubicBezTo>
                  <a:pt x="18689" y="19989"/>
                  <a:pt x="18799" y="19937"/>
                  <a:pt x="18839" y="19877"/>
                </a:cubicBezTo>
                <a:cubicBezTo>
                  <a:pt x="18922" y="19751"/>
                  <a:pt x="19210" y="19753"/>
                  <a:pt x="19599" y="19886"/>
                </a:cubicBezTo>
                <a:cubicBezTo>
                  <a:pt x="19796" y="19952"/>
                  <a:pt x="19881" y="19952"/>
                  <a:pt x="19952" y="19886"/>
                </a:cubicBezTo>
                <a:cubicBezTo>
                  <a:pt x="20005" y="19836"/>
                  <a:pt x="20161" y="19811"/>
                  <a:pt x="20307" y="19827"/>
                </a:cubicBezTo>
                <a:cubicBezTo>
                  <a:pt x="20451" y="19841"/>
                  <a:pt x="20577" y="19826"/>
                  <a:pt x="20589" y="19790"/>
                </a:cubicBezTo>
                <a:cubicBezTo>
                  <a:pt x="20601" y="19753"/>
                  <a:pt x="20674" y="19720"/>
                  <a:pt x="20750" y="19720"/>
                </a:cubicBezTo>
                <a:cubicBezTo>
                  <a:pt x="20825" y="19720"/>
                  <a:pt x="20934" y="19653"/>
                  <a:pt x="20993" y="19568"/>
                </a:cubicBezTo>
                <a:cubicBezTo>
                  <a:pt x="21060" y="19473"/>
                  <a:pt x="21110" y="19445"/>
                  <a:pt x="21126" y="19493"/>
                </a:cubicBezTo>
                <a:cubicBezTo>
                  <a:pt x="21141" y="19537"/>
                  <a:pt x="21169" y="19554"/>
                  <a:pt x="21189" y="19532"/>
                </a:cubicBezTo>
                <a:cubicBezTo>
                  <a:pt x="21209" y="19510"/>
                  <a:pt x="21241" y="19533"/>
                  <a:pt x="21260" y="19586"/>
                </a:cubicBezTo>
                <a:cubicBezTo>
                  <a:pt x="21327" y="19777"/>
                  <a:pt x="21458" y="19862"/>
                  <a:pt x="21534" y="19761"/>
                </a:cubicBezTo>
                <a:cubicBezTo>
                  <a:pt x="21583" y="19695"/>
                  <a:pt x="21596" y="17722"/>
                  <a:pt x="21600" y="12774"/>
                </a:cubicBezTo>
                <a:lnTo>
                  <a:pt x="21301" y="12395"/>
                </a:lnTo>
                <a:cubicBezTo>
                  <a:pt x="21134" y="12182"/>
                  <a:pt x="20970" y="11953"/>
                  <a:pt x="20939" y="11885"/>
                </a:cubicBezTo>
                <a:cubicBezTo>
                  <a:pt x="20908" y="11816"/>
                  <a:pt x="20782" y="11638"/>
                  <a:pt x="20659" y="11488"/>
                </a:cubicBezTo>
                <a:cubicBezTo>
                  <a:pt x="20447" y="11233"/>
                  <a:pt x="20234" y="10756"/>
                  <a:pt x="20234" y="10541"/>
                </a:cubicBezTo>
                <a:cubicBezTo>
                  <a:pt x="20234" y="10488"/>
                  <a:pt x="20097" y="10204"/>
                  <a:pt x="19931" y="9913"/>
                </a:cubicBezTo>
                <a:cubicBezTo>
                  <a:pt x="19765" y="9621"/>
                  <a:pt x="19539" y="9151"/>
                  <a:pt x="19429" y="8868"/>
                </a:cubicBezTo>
                <a:cubicBezTo>
                  <a:pt x="19248" y="8402"/>
                  <a:pt x="19233" y="8332"/>
                  <a:pt x="19274" y="8148"/>
                </a:cubicBezTo>
                <a:cubicBezTo>
                  <a:pt x="19320" y="7945"/>
                  <a:pt x="19363" y="7450"/>
                  <a:pt x="19451" y="6089"/>
                </a:cubicBezTo>
                <a:cubicBezTo>
                  <a:pt x="19499" y="5343"/>
                  <a:pt x="19446" y="4118"/>
                  <a:pt x="19350" y="3781"/>
                </a:cubicBezTo>
                <a:cubicBezTo>
                  <a:pt x="19277" y="3523"/>
                  <a:pt x="18984" y="2883"/>
                  <a:pt x="18866" y="2722"/>
                </a:cubicBezTo>
                <a:cubicBezTo>
                  <a:pt x="18502" y="2224"/>
                  <a:pt x="18322" y="1893"/>
                  <a:pt x="18345" y="1761"/>
                </a:cubicBezTo>
                <a:cubicBezTo>
                  <a:pt x="18361" y="1670"/>
                  <a:pt x="18331" y="1557"/>
                  <a:pt x="18257" y="1431"/>
                </a:cubicBezTo>
                <a:cubicBezTo>
                  <a:pt x="18146" y="1244"/>
                  <a:pt x="18092" y="1220"/>
                  <a:pt x="17844" y="1227"/>
                </a:cubicBezTo>
                <a:cubicBezTo>
                  <a:pt x="17660" y="1232"/>
                  <a:pt x="17657" y="1234"/>
                  <a:pt x="17657" y="1359"/>
                </a:cubicBezTo>
                <a:cubicBezTo>
                  <a:pt x="17657" y="1422"/>
                  <a:pt x="17610" y="1507"/>
                  <a:pt x="17551" y="1547"/>
                </a:cubicBezTo>
                <a:cubicBezTo>
                  <a:pt x="17481" y="1596"/>
                  <a:pt x="17449" y="1668"/>
                  <a:pt x="17458" y="1761"/>
                </a:cubicBezTo>
                <a:cubicBezTo>
                  <a:pt x="17480" y="2000"/>
                  <a:pt x="17372" y="2152"/>
                  <a:pt x="17180" y="2152"/>
                </a:cubicBezTo>
                <a:cubicBezTo>
                  <a:pt x="17081" y="2152"/>
                  <a:pt x="16982" y="2198"/>
                  <a:pt x="16955" y="2256"/>
                </a:cubicBezTo>
                <a:cubicBezTo>
                  <a:pt x="16929" y="2314"/>
                  <a:pt x="16820" y="2380"/>
                  <a:pt x="16711" y="2406"/>
                </a:cubicBezTo>
                <a:cubicBezTo>
                  <a:pt x="16353" y="2493"/>
                  <a:pt x="16174" y="2738"/>
                  <a:pt x="15519" y="4044"/>
                </a:cubicBezTo>
                <a:cubicBezTo>
                  <a:pt x="15404" y="4273"/>
                  <a:pt x="15282" y="4540"/>
                  <a:pt x="15248" y="4635"/>
                </a:cubicBezTo>
                <a:cubicBezTo>
                  <a:pt x="15186" y="4806"/>
                  <a:pt x="15184" y="4808"/>
                  <a:pt x="15041" y="4681"/>
                </a:cubicBezTo>
                <a:cubicBezTo>
                  <a:pt x="14787" y="4455"/>
                  <a:pt x="14677" y="4283"/>
                  <a:pt x="14584" y="3960"/>
                </a:cubicBezTo>
                <a:cubicBezTo>
                  <a:pt x="14521" y="3740"/>
                  <a:pt x="14509" y="3621"/>
                  <a:pt x="14540" y="3565"/>
                </a:cubicBezTo>
                <a:cubicBezTo>
                  <a:pt x="14620" y="3419"/>
                  <a:pt x="14384" y="3060"/>
                  <a:pt x="14207" y="3060"/>
                </a:cubicBezTo>
                <a:cubicBezTo>
                  <a:pt x="14024" y="3060"/>
                  <a:pt x="13993" y="3000"/>
                  <a:pt x="13898" y="2454"/>
                </a:cubicBezTo>
                <a:cubicBezTo>
                  <a:pt x="13716" y="1414"/>
                  <a:pt x="13447" y="741"/>
                  <a:pt x="13038" y="304"/>
                </a:cubicBezTo>
                <a:cubicBezTo>
                  <a:pt x="12838" y="92"/>
                  <a:pt x="12465" y="-18"/>
                  <a:pt x="12079" y="2"/>
                </a:cubicBezTo>
                <a:close/>
                <a:moveTo>
                  <a:pt x="14201" y="4833"/>
                </a:moveTo>
                <a:cubicBezTo>
                  <a:pt x="14220" y="4840"/>
                  <a:pt x="14238" y="4884"/>
                  <a:pt x="14270" y="4974"/>
                </a:cubicBezTo>
                <a:cubicBezTo>
                  <a:pt x="14460" y="5500"/>
                  <a:pt x="14463" y="6128"/>
                  <a:pt x="14282" y="6773"/>
                </a:cubicBezTo>
                <a:cubicBezTo>
                  <a:pt x="14080" y="7489"/>
                  <a:pt x="13732" y="7892"/>
                  <a:pt x="13899" y="7214"/>
                </a:cubicBezTo>
                <a:cubicBezTo>
                  <a:pt x="13933" y="7075"/>
                  <a:pt x="13984" y="6900"/>
                  <a:pt x="14012" y="6827"/>
                </a:cubicBezTo>
                <a:cubicBezTo>
                  <a:pt x="14054" y="6718"/>
                  <a:pt x="14050" y="6648"/>
                  <a:pt x="13991" y="6460"/>
                </a:cubicBezTo>
                <a:cubicBezTo>
                  <a:pt x="13929" y="6262"/>
                  <a:pt x="13926" y="6179"/>
                  <a:pt x="13966" y="5876"/>
                </a:cubicBezTo>
                <a:cubicBezTo>
                  <a:pt x="13992" y="5681"/>
                  <a:pt x="14029" y="5486"/>
                  <a:pt x="14047" y="5442"/>
                </a:cubicBezTo>
                <a:cubicBezTo>
                  <a:pt x="14066" y="5398"/>
                  <a:pt x="14072" y="5295"/>
                  <a:pt x="14060" y="5212"/>
                </a:cubicBezTo>
                <a:cubicBezTo>
                  <a:pt x="14046" y="5120"/>
                  <a:pt x="14070" y="5010"/>
                  <a:pt x="14121" y="4926"/>
                </a:cubicBezTo>
                <a:cubicBezTo>
                  <a:pt x="14161" y="4860"/>
                  <a:pt x="14181" y="4827"/>
                  <a:pt x="14201" y="4833"/>
                </a:cubicBezTo>
                <a:close/>
                <a:moveTo>
                  <a:pt x="7599" y="6393"/>
                </a:moveTo>
                <a:cubicBezTo>
                  <a:pt x="7668" y="6393"/>
                  <a:pt x="7762" y="6534"/>
                  <a:pt x="7826" y="6741"/>
                </a:cubicBezTo>
                <a:cubicBezTo>
                  <a:pt x="7840" y="6788"/>
                  <a:pt x="7828" y="6865"/>
                  <a:pt x="7798" y="6910"/>
                </a:cubicBezTo>
                <a:cubicBezTo>
                  <a:pt x="7758" y="6971"/>
                  <a:pt x="7710" y="6938"/>
                  <a:pt x="7609" y="6769"/>
                </a:cubicBezTo>
                <a:cubicBezTo>
                  <a:pt x="7471" y="6539"/>
                  <a:pt x="7467" y="6393"/>
                  <a:pt x="7599" y="6393"/>
                </a:cubicBezTo>
                <a:close/>
                <a:moveTo>
                  <a:pt x="5694" y="20934"/>
                </a:moveTo>
                <a:cubicBezTo>
                  <a:pt x="5670" y="20934"/>
                  <a:pt x="5651" y="20967"/>
                  <a:pt x="5651" y="21009"/>
                </a:cubicBezTo>
                <a:cubicBezTo>
                  <a:pt x="5651" y="21051"/>
                  <a:pt x="5658" y="21084"/>
                  <a:pt x="5668" y="21084"/>
                </a:cubicBezTo>
                <a:cubicBezTo>
                  <a:pt x="5678" y="21084"/>
                  <a:pt x="5699" y="21051"/>
                  <a:pt x="5713" y="21009"/>
                </a:cubicBezTo>
                <a:cubicBezTo>
                  <a:pt x="5727" y="20967"/>
                  <a:pt x="5718" y="20934"/>
                  <a:pt x="5694" y="20934"/>
                </a:cubicBezTo>
                <a:close/>
                <a:moveTo>
                  <a:pt x="6409" y="21195"/>
                </a:moveTo>
                <a:cubicBezTo>
                  <a:pt x="6401" y="21202"/>
                  <a:pt x="6391" y="21216"/>
                  <a:pt x="6377" y="21236"/>
                </a:cubicBezTo>
                <a:cubicBezTo>
                  <a:pt x="6329" y="21309"/>
                  <a:pt x="6326" y="21357"/>
                  <a:pt x="6362" y="21436"/>
                </a:cubicBezTo>
                <a:cubicBezTo>
                  <a:pt x="6429" y="21582"/>
                  <a:pt x="6440" y="21568"/>
                  <a:pt x="6440" y="21342"/>
                </a:cubicBezTo>
                <a:cubicBezTo>
                  <a:pt x="6440" y="21257"/>
                  <a:pt x="6437" y="21210"/>
                  <a:pt x="6428" y="21195"/>
                </a:cubicBezTo>
                <a:cubicBezTo>
                  <a:pt x="6423" y="21188"/>
                  <a:pt x="6417" y="21188"/>
                  <a:pt x="6409" y="21195"/>
                </a:cubicBezTo>
                <a:close/>
                <a:moveTo>
                  <a:pt x="911" y="21311"/>
                </a:moveTo>
                <a:cubicBezTo>
                  <a:pt x="887" y="21311"/>
                  <a:pt x="880" y="21346"/>
                  <a:pt x="894" y="21388"/>
                </a:cubicBezTo>
                <a:cubicBezTo>
                  <a:pt x="908" y="21429"/>
                  <a:pt x="927" y="21463"/>
                  <a:pt x="937" y="21463"/>
                </a:cubicBezTo>
                <a:cubicBezTo>
                  <a:pt x="947" y="21463"/>
                  <a:pt x="956" y="21429"/>
                  <a:pt x="956" y="21388"/>
                </a:cubicBezTo>
                <a:cubicBezTo>
                  <a:pt x="956" y="21346"/>
                  <a:pt x="935" y="21311"/>
                  <a:pt x="911" y="21311"/>
                </a:cubicBezTo>
                <a:close/>
              </a:path>
            </a:pathLst>
          </a:custGeom>
          <a:ln w="12700">
            <a:miter lim="400000"/>
          </a:ln>
        </p:spPr>
      </p:pic>
      <p:pic>
        <p:nvPicPr>
          <p:cNvPr id="413" name="Imagen" descr="Imagen"/>
          <p:cNvPicPr>
            <a:picLocks noChangeAspect="1"/>
          </p:cNvPicPr>
          <p:nvPr/>
        </p:nvPicPr>
        <p:blipFill>
          <a:blip r:embed="rId3">
            <a:alphaModFix amt="38370"/>
            <a:extLst/>
          </a:blip>
          <a:stretch>
            <a:fillRect/>
          </a:stretch>
        </p:blipFill>
        <p:spPr>
          <a:xfrm>
            <a:off x="22852064" y="12583472"/>
            <a:ext cx="951315" cy="1099295"/>
          </a:xfrm>
          <a:prstGeom prst="rect">
            <a:avLst/>
          </a:prstGeom>
          <a:ln w="12700">
            <a:miter lim="400000"/>
          </a:ln>
        </p:spPr>
      </p:pic>
      <p:sp>
        <p:nvSpPr>
          <p:cNvPr id="414" name="... and so children become creators, instead of consumers,…"/>
          <p:cNvSpPr txBox="1"/>
          <p:nvPr/>
        </p:nvSpPr>
        <p:spPr>
          <a:xfrm>
            <a:off x="482600" y="1604761"/>
            <a:ext cx="23418800" cy="6848872"/>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defTabSz="914400">
              <a:defRPr sz="11200">
                <a:solidFill>
                  <a:srgbClr val="000000"/>
                </a:solidFill>
                <a:latin typeface="Calibri"/>
                <a:ea typeface="Calibri"/>
                <a:cs typeface="Calibri"/>
                <a:sym typeface="Calibri"/>
              </a:defRPr>
            </a:pPr>
            <a:r>
              <a:t>It is not about technology but what children can do with it.</a:t>
            </a:r>
          </a:p>
          <a:p>
            <a:pPr defTabSz="914400">
              <a:defRPr sz="11200">
                <a:solidFill>
                  <a:srgbClr val="000000"/>
                </a:solidFill>
                <a:latin typeface="Calibri"/>
                <a:ea typeface="Calibri"/>
                <a:cs typeface="Calibri"/>
                <a:sym typeface="Calibri"/>
              </a:defRPr>
            </a:pP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6" name="Constructionism &amp; powerful ideas"/>
          <p:cNvSpPr txBox="1"/>
          <p:nvPr>
            <p:ph type="title"/>
          </p:nvPr>
        </p:nvSpPr>
        <p:spPr>
          <a:xfrm>
            <a:off x="690374" y="-1173283"/>
            <a:ext cx="25399551" cy="6179345"/>
          </a:xfrm>
          <a:prstGeom prst="rect">
            <a:avLst/>
          </a:prstGeom>
        </p:spPr>
        <p:txBody>
          <a:bodyPr/>
          <a:lstStyle/>
          <a:p>
            <a:pPr algn="l">
              <a:defRPr>
                <a:latin typeface="Arial Hebrew"/>
                <a:ea typeface="Arial Hebrew"/>
                <a:cs typeface="Arial Hebrew"/>
                <a:sym typeface="Arial Hebrew"/>
              </a:defRPr>
            </a:pPr>
            <a:r>
              <a:t>Constructionism </a:t>
            </a:r>
            <a:r>
              <a:rPr sz="9200"/>
              <a:t>&amp; powerful ideas</a:t>
            </a:r>
          </a:p>
        </p:txBody>
      </p:sp>
      <p:pic>
        <p:nvPicPr>
          <p:cNvPr id="417" name="droppedImage.tiff" descr="droppedImage.tiff"/>
          <p:cNvPicPr>
            <a:picLocks noChangeAspect="1"/>
          </p:cNvPicPr>
          <p:nvPr/>
        </p:nvPicPr>
        <p:blipFill>
          <a:blip r:embed="rId2">
            <a:extLst/>
          </a:blip>
          <a:stretch>
            <a:fillRect/>
          </a:stretch>
        </p:blipFill>
        <p:spPr>
          <a:xfrm>
            <a:off x="13781380" y="4927667"/>
            <a:ext cx="13180220" cy="8849132"/>
          </a:xfrm>
          <a:prstGeom prst="rect">
            <a:avLst/>
          </a:prstGeom>
          <a:ln w="12700">
            <a:miter lim="400000"/>
          </a:ln>
        </p:spPr>
      </p:pic>
      <p:sp>
        <p:nvSpPr>
          <p:cNvPr id="418" name="... and so children become creators, instead of consumers,…"/>
          <p:cNvSpPr txBox="1"/>
          <p:nvPr/>
        </p:nvSpPr>
        <p:spPr>
          <a:xfrm>
            <a:off x="182820" y="3929199"/>
            <a:ext cx="16374960" cy="8478521"/>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defTabSz="457200">
              <a:lnSpc>
                <a:spcPct val="115000"/>
              </a:lnSpc>
              <a:defRPr sz="6000">
                <a:solidFill>
                  <a:srgbClr val="000000"/>
                </a:solidFill>
                <a:uFill>
                  <a:solidFill>
                    <a:srgbClr val="000000"/>
                  </a:solidFill>
                </a:uFill>
                <a:latin typeface="Tahoma"/>
                <a:ea typeface="Tahoma"/>
                <a:cs typeface="Tahoma"/>
                <a:sym typeface="Tahoma"/>
              </a:defRPr>
            </a:pPr>
            <a:r>
              <a:t>The central focus should not be on the machine, but on the mind.</a:t>
            </a:r>
          </a:p>
          <a:p>
            <a:pPr defTabSz="457200">
              <a:lnSpc>
                <a:spcPct val="115000"/>
              </a:lnSpc>
              <a:defRPr sz="6000">
                <a:solidFill>
                  <a:srgbClr val="000000"/>
                </a:solidFill>
                <a:uFill>
                  <a:solidFill>
                    <a:srgbClr val="000000"/>
                  </a:solidFill>
                </a:uFill>
                <a:latin typeface="Tahoma"/>
                <a:ea typeface="Tahoma"/>
                <a:cs typeface="Tahoma"/>
                <a:sym typeface="Tahoma"/>
              </a:defRPr>
            </a:pPr>
          </a:p>
          <a:p>
            <a:pPr defTabSz="457200">
              <a:lnSpc>
                <a:spcPct val="115000"/>
              </a:lnSpc>
              <a:defRPr sz="6000">
                <a:solidFill>
                  <a:srgbClr val="000000"/>
                </a:solidFill>
                <a:uFill>
                  <a:solidFill>
                    <a:srgbClr val="000000"/>
                  </a:solidFill>
                </a:uFill>
                <a:latin typeface="Tahoma"/>
                <a:ea typeface="Tahoma"/>
                <a:cs typeface="Tahoma"/>
                <a:sym typeface="Tahoma"/>
              </a:defRPr>
            </a:pPr>
            <a:r>
              <a:t>If we focus on learning, the computer would be the means for each child to have the possibility of acquiring new knowledge about himself in the world around them, while gaining skills on the functioning of his mind.</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D040"/>
        </a:solidFill>
      </p:bgPr>
    </p:bg>
    <p:spTree>
      <p:nvGrpSpPr>
        <p:cNvPr id="1" name=""/>
        <p:cNvGrpSpPr/>
        <p:nvPr/>
      </p:nvGrpSpPr>
      <p:grpSpPr>
        <a:xfrm>
          <a:off x="0" y="0"/>
          <a:ext cx="0" cy="0"/>
          <a:chOff x="0" y="0"/>
          <a:chExt cx="0" cy="0"/>
        </a:xfrm>
      </p:grpSpPr>
      <p:pic>
        <p:nvPicPr>
          <p:cNvPr id="420" name="droppedImage.tiff" descr="droppedImage.tiff"/>
          <p:cNvPicPr>
            <a:picLocks noChangeAspect="1"/>
          </p:cNvPicPr>
          <p:nvPr/>
        </p:nvPicPr>
        <p:blipFill>
          <a:blip r:embed="rId2">
            <a:extLst/>
          </a:blip>
          <a:srcRect l="0" t="17220" r="21" b="610"/>
          <a:stretch>
            <a:fillRect/>
          </a:stretch>
        </p:blipFill>
        <p:spPr>
          <a:xfrm>
            <a:off x="-25402" y="6812032"/>
            <a:ext cx="13754101" cy="7521561"/>
          </a:xfrm>
          <a:custGeom>
            <a:avLst/>
            <a:gdLst/>
            <a:ahLst/>
            <a:cxnLst>
              <a:cxn ang="0">
                <a:pos x="wd2" y="hd2"/>
              </a:cxn>
              <a:cxn ang="5400000">
                <a:pos x="wd2" y="hd2"/>
              </a:cxn>
              <a:cxn ang="10800000">
                <a:pos x="wd2" y="hd2"/>
              </a:cxn>
              <a:cxn ang="16200000">
                <a:pos x="wd2" y="hd2"/>
              </a:cxn>
            </a:cxnLst>
            <a:rect l="0" t="0" r="r" b="b"/>
            <a:pathLst>
              <a:path w="21600" h="21532" fill="norm" stroke="1" extrusionOk="0">
                <a:moveTo>
                  <a:pt x="12079" y="2"/>
                </a:moveTo>
                <a:cubicBezTo>
                  <a:pt x="11950" y="9"/>
                  <a:pt x="11819" y="29"/>
                  <a:pt x="11694" y="66"/>
                </a:cubicBezTo>
                <a:cubicBezTo>
                  <a:pt x="11291" y="185"/>
                  <a:pt x="10687" y="662"/>
                  <a:pt x="10426" y="1065"/>
                </a:cubicBezTo>
                <a:cubicBezTo>
                  <a:pt x="10348" y="1186"/>
                  <a:pt x="10203" y="1382"/>
                  <a:pt x="10106" y="1502"/>
                </a:cubicBezTo>
                <a:cubicBezTo>
                  <a:pt x="10008" y="1621"/>
                  <a:pt x="9920" y="1792"/>
                  <a:pt x="9910" y="1879"/>
                </a:cubicBezTo>
                <a:cubicBezTo>
                  <a:pt x="9872" y="2221"/>
                  <a:pt x="9838" y="2831"/>
                  <a:pt x="9811" y="3628"/>
                </a:cubicBezTo>
                <a:cubicBezTo>
                  <a:pt x="9796" y="4086"/>
                  <a:pt x="9770" y="4501"/>
                  <a:pt x="9753" y="4549"/>
                </a:cubicBezTo>
                <a:cubicBezTo>
                  <a:pt x="9736" y="4597"/>
                  <a:pt x="9770" y="4829"/>
                  <a:pt x="9829" y="5071"/>
                </a:cubicBezTo>
                <a:cubicBezTo>
                  <a:pt x="9929" y="5483"/>
                  <a:pt x="9932" y="5529"/>
                  <a:pt x="9874" y="5783"/>
                </a:cubicBezTo>
                <a:cubicBezTo>
                  <a:pt x="9796" y="6125"/>
                  <a:pt x="9681" y="6808"/>
                  <a:pt x="9681" y="6930"/>
                </a:cubicBezTo>
                <a:cubicBezTo>
                  <a:pt x="9681" y="6982"/>
                  <a:pt x="9651" y="7087"/>
                  <a:pt x="9613" y="7162"/>
                </a:cubicBezTo>
                <a:cubicBezTo>
                  <a:pt x="9558" y="7274"/>
                  <a:pt x="9554" y="7320"/>
                  <a:pt x="9597" y="7414"/>
                </a:cubicBezTo>
                <a:cubicBezTo>
                  <a:pt x="9631" y="7490"/>
                  <a:pt x="9641" y="7635"/>
                  <a:pt x="9623" y="7832"/>
                </a:cubicBezTo>
                <a:cubicBezTo>
                  <a:pt x="9601" y="8085"/>
                  <a:pt x="9607" y="8134"/>
                  <a:pt x="9666" y="8134"/>
                </a:cubicBezTo>
                <a:cubicBezTo>
                  <a:pt x="9776" y="8134"/>
                  <a:pt x="9889" y="8366"/>
                  <a:pt x="9889" y="8596"/>
                </a:cubicBezTo>
                <a:cubicBezTo>
                  <a:pt x="9889" y="8850"/>
                  <a:pt x="9944" y="8929"/>
                  <a:pt x="10013" y="8777"/>
                </a:cubicBezTo>
                <a:cubicBezTo>
                  <a:pt x="10041" y="8715"/>
                  <a:pt x="10080" y="8685"/>
                  <a:pt x="10099" y="8707"/>
                </a:cubicBezTo>
                <a:cubicBezTo>
                  <a:pt x="10151" y="8765"/>
                  <a:pt x="10095" y="10652"/>
                  <a:pt x="10038" y="10759"/>
                </a:cubicBezTo>
                <a:cubicBezTo>
                  <a:pt x="10013" y="10808"/>
                  <a:pt x="9936" y="10858"/>
                  <a:pt x="9868" y="10872"/>
                </a:cubicBezTo>
                <a:cubicBezTo>
                  <a:pt x="9748" y="10896"/>
                  <a:pt x="9743" y="10888"/>
                  <a:pt x="9755" y="10634"/>
                </a:cubicBezTo>
                <a:cubicBezTo>
                  <a:pt x="9780" y="10115"/>
                  <a:pt x="9326" y="8664"/>
                  <a:pt x="9140" y="8664"/>
                </a:cubicBezTo>
                <a:cubicBezTo>
                  <a:pt x="9120" y="8664"/>
                  <a:pt x="8980" y="8495"/>
                  <a:pt x="8829" y="8287"/>
                </a:cubicBezTo>
                <a:cubicBezTo>
                  <a:pt x="8679" y="8079"/>
                  <a:pt x="8513" y="7888"/>
                  <a:pt x="8461" y="7864"/>
                </a:cubicBezTo>
                <a:cubicBezTo>
                  <a:pt x="8410" y="7841"/>
                  <a:pt x="8260" y="7669"/>
                  <a:pt x="8130" y="7480"/>
                </a:cubicBezTo>
                <a:cubicBezTo>
                  <a:pt x="7895" y="7141"/>
                  <a:pt x="7835" y="6905"/>
                  <a:pt x="7935" y="6723"/>
                </a:cubicBezTo>
                <a:cubicBezTo>
                  <a:pt x="7994" y="6615"/>
                  <a:pt x="7828" y="6345"/>
                  <a:pt x="7623" y="6214"/>
                </a:cubicBezTo>
                <a:cubicBezTo>
                  <a:pt x="7425" y="6087"/>
                  <a:pt x="7423" y="6055"/>
                  <a:pt x="7596" y="5178"/>
                </a:cubicBezTo>
                <a:cubicBezTo>
                  <a:pt x="7708" y="4616"/>
                  <a:pt x="7728" y="4399"/>
                  <a:pt x="7747" y="3506"/>
                </a:cubicBezTo>
                <a:lnTo>
                  <a:pt x="7771" y="2479"/>
                </a:lnTo>
                <a:lnTo>
                  <a:pt x="7646" y="2181"/>
                </a:lnTo>
                <a:cubicBezTo>
                  <a:pt x="7578" y="2018"/>
                  <a:pt x="7460" y="1725"/>
                  <a:pt x="7386" y="1527"/>
                </a:cubicBezTo>
                <a:cubicBezTo>
                  <a:pt x="7311" y="1329"/>
                  <a:pt x="7212" y="1144"/>
                  <a:pt x="7166" y="1118"/>
                </a:cubicBezTo>
                <a:cubicBezTo>
                  <a:pt x="7093" y="1076"/>
                  <a:pt x="6953" y="889"/>
                  <a:pt x="6724" y="531"/>
                </a:cubicBezTo>
                <a:cubicBezTo>
                  <a:pt x="6674" y="453"/>
                  <a:pt x="6644" y="446"/>
                  <a:pt x="6612" y="506"/>
                </a:cubicBezTo>
                <a:cubicBezTo>
                  <a:pt x="6579" y="565"/>
                  <a:pt x="6537" y="538"/>
                  <a:pt x="6463" y="413"/>
                </a:cubicBezTo>
                <a:cubicBezTo>
                  <a:pt x="6382" y="273"/>
                  <a:pt x="6288" y="225"/>
                  <a:pt x="6000" y="172"/>
                </a:cubicBezTo>
                <a:cubicBezTo>
                  <a:pt x="5634" y="104"/>
                  <a:pt x="5535" y="130"/>
                  <a:pt x="5111" y="386"/>
                </a:cubicBezTo>
                <a:cubicBezTo>
                  <a:pt x="4603" y="693"/>
                  <a:pt x="4105" y="1626"/>
                  <a:pt x="3928" y="2599"/>
                </a:cubicBezTo>
                <a:cubicBezTo>
                  <a:pt x="3803" y="3283"/>
                  <a:pt x="3740" y="3852"/>
                  <a:pt x="3722" y="4428"/>
                </a:cubicBezTo>
                <a:cubicBezTo>
                  <a:pt x="3715" y="4659"/>
                  <a:pt x="3687" y="4922"/>
                  <a:pt x="3661" y="5010"/>
                </a:cubicBezTo>
                <a:cubicBezTo>
                  <a:pt x="3635" y="5099"/>
                  <a:pt x="3615" y="5249"/>
                  <a:pt x="3615" y="5346"/>
                </a:cubicBezTo>
                <a:cubicBezTo>
                  <a:pt x="3615" y="5442"/>
                  <a:pt x="3566" y="5821"/>
                  <a:pt x="3507" y="6189"/>
                </a:cubicBezTo>
                <a:cubicBezTo>
                  <a:pt x="3401" y="6843"/>
                  <a:pt x="3394" y="7152"/>
                  <a:pt x="3470" y="7698"/>
                </a:cubicBezTo>
                <a:cubicBezTo>
                  <a:pt x="3497" y="7885"/>
                  <a:pt x="3466" y="7969"/>
                  <a:pt x="3195" y="8475"/>
                </a:cubicBezTo>
                <a:cubicBezTo>
                  <a:pt x="3028" y="8787"/>
                  <a:pt x="2879" y="9017"/>
                  <a:pt x="2862" y="8986"/>
                </a:cubicBezTo>
                <a:cubicBezTo>
                  <a:pt x="2845" y="8954"/>
                  <a:pt x="2735" y="8522"/>
                  <a:pt x="2618" y="8023"/>
                </a:cubicBezTo>
                <a:cubicBezTo>
                  <a:pt x="2501" y="7524"/>
                  <a:pt x="2397" y="7099"/>
                  <a:pt x="2387" y="7082"/>
                </a:cubicBezTo>
                <a:cubicBezTo>
                  <a:pt x="2378" y="7064"/>
                  <a:pt x="2343" y="7091"/>
                  <a:pt x="2310" y="7141"/>
                </a:cubicBezTo>
                <a:cubicBezTo>
                  <a:pt x="2262" y="7213"/>
                  <a:pt x="2242" y="7209"/>
                  <a:pt x="2213" y="7112"/>
                </a:cubicBezTo>
                <a:cubicBezTo>
                  <a:pt x="2182" y="7013"/>
                  <a:pt x="1999" y="6963"/>
                  <a:pt x="1223" y="6844"/>
                </a:cubicBezTo>
                <a:cubicBezTo>
                  <a:pt x="699" y="6764"/>
                  <a:pt x="209" y="6697"/>
                  <a:pt x="135" y="6696"/>
                </a:cubicBezTo>
                <a:lnTo>
                  <a:pt x="0" y="6696"/>
                </a:lnTo>
                <a:lnTo>
                  <a:pt x="0" y="7010"/>
                </a:lnTo>
                <a:cubicBezTo>
                  <a:pt x="0" y="13348"/>
                  <a:pt x="11" y="18516"/>
                  <a:pt x="25" y="18491"/>
                </a:cubicBezTo>
                <a:cubicBezTo>
                  <a:pt x="39" y="18467"/>
                  <a:pt x="114" y="18514"/>
                  <a:pt x="194" y="18596"/>
                </a:cubicBezTo>
                <a:cubicBezTo>
                  <a:pt x="302" y="18706"/>
                  <a:pt x="355" y="18724"/>
                  <a:pt x="395" y="18663"/>
                </a:cubicBezTo>
                <a:cubicBezTo>
                  <a:pt x="433" y="18606"/>
                  <a:pt x="458" y="18602"/>
                  <a:pt x="476" y="18657"/>
                </a:cubicBezTo>
                <a:cubicBezTo>
                  <a:pt x="491" y="18701"/>
                  <a:pt x="563" y="18738"/>
                  <a:pt x="636" y="18738"/>
                </a:cubicBezTo>
                <a:cubicBezTo>
                  <a:pt x="838" y="18738"/>
                  <a:pt x="1090" y="18884"/>
                  <a:pt x="1205" y="19068"/>
                </a:cubicBezTo>
                <a:cubicBezTo>
                  <a:pt x="1312" y="19236"/>
                  <a:pt x="1395" y="19270"/>
                  <a:pt x="1481" y="19172"/>
                </a:cubicBezTo>
                <a:cubicBezTo>
                  <a:pt x="1529" y="19117"/>
                  <a:pt x="1617" y="19170"/>
                  <a:pt x="1841" y="19393"/>
                </a:cubicBezTo>
                <a:cubicBezTo>
                  <a:pt x="1947" y="19498"/>
                  <a:pt x="1966" y="19498"/>
                  <a:pt x="2032" y="19389"/>
                </a:cubicBezTo>
                <a:cubicBezTo>
                  <a:pt x="2128" y="19231"/>
                  <a:pt x="2142" y="19233"/>
                  <a:pt x="2310" y="19466"/>
                </a:cubicBezTo>
                <a:cubicBezTo>
                  <a:pt x="2428" y="19630"/>
                  <a:pt x="2482" y="19659"/>
                  <a:pt x="2621" y="19625"/>
                </a:cubicBezTo>
                <a:cubicBezTo>
                  <a:pt x="2747" y="19594"/>
                  <a:pt x="2809" y="19615"/>
                  <a:pt x="2862" y="19711"/>
                </a:cubicBezTo>
                <a:cubicBezTo>
                  <a:pt x="2915" y="19808"/>
                  <a:pt x="2967" y="19830"/>
                  <a:pt x="3075" y="19790"/>
                </a:cubicBezTo>
                <a:cubicBezTo>
                  <a:pt x="3154" y="19760"/>
                  <a:pt x="3238" y="19761"/>
                  <a:pt x="3261" y="19793"/>
                </a:cubicBezTo>
                <a:cubicBezTo>
                  <a:pt x="3376" y="19957"/>
                  <a:pt x="3932" y="20162"/>
                  <a:pt x="4404" y="20216"/>
                </a:cubicBezTo>
                <a:cubicBezTo>
                  <a:pt x="4926" y="20276"/>
                  <a:pt x="5202" y="20328"/>
                  <a:pt x="5239" y="20370"/>
                </a:cubicBezTo>
                <a:cubicBezTo>
                  <a:pt x="5262" y="20395"/>
                  <a:pt x="5303" y="20382"/>
                  <a:pt x="5330" y="20341"/>
                </a:cubicBezTo>
                <a:cubicBezTo>
                  <a:pt x="5401" y="20235"/>
                  <a:pt x="5607" y="20273"/>
                  <a:pt x="5754" y="20420"/>
                </a:cubicBezTo>
                <a:cubicBezTo>
                  <a:pt x="5891" y="20557"/>
                  <a:pt x="6058" y="20522"/>
                  <a:pt x="6132" y="20341"/>
                </a:cubicBezTo>
                <a:cubicBezTo>
                  <a:pt x="6160" y="20270"/>
                  <a:pt x="6200" y="20251"/>
                  <a:pt x="6235" y="20291"/>
                </a:cubicBezTo>
                <a:cubicBezTo>
                  <a:pt x="6266" y="20326"/>
                  <a:pt x="6488" y="20368"/>
                  <a:pt x="6729" y="20383"/>
                </a:cubicBezTo>
                <a:cubicBezTo>
                  <a:pt x="7316" y="20418"/>
                  <a:pt x="7391" y="20411"/>
                  <a:pt x="7479" y="20325"/>
                </a:cubicBezTo>
                <a:cubicBezTo>
                  <a:pt x="7521" y="20284"/>
                  <a:pt x="7618" y="20252"/>
                  <a:pt x="7695" y="20252"/>
                </a:cubicBezTo>
                <a:cubicBezTo>
                  <a:pt x="7772" y="20252"/>
                  <a:pt x="7856" y="20214"/>
                  <a:pt x="7881" y="20168"/>
                </a:cubicBezTo>
                <a:cubicBezTo>
                  <a:pt x="7913" y="20109"/>
                  <a:pt x="7950" y="20108"/>
                  <a:pt x="8009" y="20166"/>
                </a:cubicBezTo>
                <a:cubicBezTo>
                  <a:pt x="8072" y="20228"/>
                  <a:pt x="8105" y="20224"/>
                  <a:pt x="8142" y="20141"/>
                </a:cubicBezTo>
                <a:cubicBezTo>
                  <a:pt x="8181" y="20057"/>
                  <a:pt x="8209" y="20049"/>
                  <a:pt x="8268" y="20116"/>
                </a:cubicBezTo>
                <a:cubicBezTo>
                  <a:pt x="8325" y="20181"/>
                  <a:pt x="8383" y="20181"/>
                  <a:pt x="8505" y="20115"/>
                </a:cubicBezTo>
                <a:cubicBezTo>
                  <a:pt x="8617" y="20054"/>
                  <a:pt x="8712" y="20049"/>
                  <a:pt x="8809" y="20100"/>
                </a:cubicBezTo>
                <a:cubicBezTo>
                  <a:pt x="8922" y="20159"/>
                  <a:pt x="8957" y="20150"/>
                  <a:pt x="8985" y="20061"/>
                </a:cubicBezTo>
                <a:cubicBezTo>
                  <a:pt x="9024" y="19933"/>
                  <a:pt x="9164" y="19911"/>
                  <a:pt x="9203" y="20025"/>
                </a:cubicBezTo>
                <a:cubicBezTo>
                  <a:pt x="9245" y="20150"/>
                  <a:pt x="9506" y="20109"/>
                  <a:pt x="9697" y="19950"/>
                </a:cubicBezTo>
                <a:cubicBezTo>
                  <a:pt x="9828" y="19841"/>
                  <a:pt x="9949" y="19809"/>
                  <a:pt x="10151" y="19823"/>
                </a:cubicBezTo>
                <a:cubicBezTo>
                  <a:pt x="10302" y="19834"/>
                  <a:pt x="10438" y="19861"/>
                  <a:pt x="10451" y="19886"/>
                </a:cubicBezTo>
                <a:cubicBezTo>
                  <a:pt x="10464" y="19910"/>
                  <a:pt x="10569" y="19849"/>
                  <a:pt x="10684" y="19748"/>
                </a:cubicBezTo>
                <a:cubicBezTo>
                  <a:pt x="10859" y="19594"/>
                  <a:pt x="10905" y="19579"/>
                  <a:pt x="10962" y="19659"/>
                </a:cubicBezTo>
                <a:cubicBezTo>
                  <a:pt x="11019" y="19740"/>
                  <a:pt x="11019" y="19731"/>
                  <a:pt x="10958" y="19600"/>
                </a:cubicBezTo>
                <a:cubicBezTo>
                  <a:pt x="10888" y="19450"/>
                  <a:pt x="10889" y="19437"/>
                  <a:pt x="10967" y="19307"/>
                </a:cubicBezTo>
                <a:cubicBezTo>
                  <a:pt x="11014" y="19229"/>
                  <a:pt x="11078" y="19195"/>
                  <a:pt x="11118" y="19223"/>
                </a:cubicBezTo>
                <a:cubicBezTo>
                  <a:pt x="11157" y="19250"/>
                  <a:pt x="11207" y="19223"/>
                  <a:pt x="11234" y="19161"/>
                </a:cubicBezTo>
                <a:cubicBezTo>
                  <a:pt x="11272" y="19070"/>
                  <a:pt x="11651" y="18984"/>
                  <a:pt x="11810" y="19030"/>
                </a:cubicBezTo>
                <a:cubicBezTo>
                  <a:pt x="11827" y="19035"/>
                  <a:pt x="11855" y="19044"/>
                  <a:pt x="11872" y="19047"/>
                </a:cubicBezTo>
                <a:cubicBezTo>
                  <a:pt x="11889" y="19050"/>
                  <a:pt x="11932" y="19101"/>
                  <a:pt x="11968" y="19159"/>
                </a:cubicBezTo>
                <a:cubicBezTo>
                  <a:pt x="12010" y="19228"/>
                  <a:pt x="12048" y="19238"/>
                  <a:pt x="12074" y="19191"/>
                </a:cubicBezTo>
                <a:cubicBezTo>
                  <a:pt x="12100" y="19145"/>
                  <a:pt x="12229" y="19226"/>
                  <a:pt x="12435" y="19416"/>
                </a:cubicBezTo>
                <a:cubicBezTo>
                  <a:pt x="12702" y="19662"/>
                  <a:pt x="12787" y="19707"/>
                  <a:pt x="12930" y="19675"/>
                </a:cubicBezTo>
                <a:cubicBezTo>
                  <a:pt x="13026" y="19654"/>
                  <a:pt x="13118" y="19621"/>
                  <a:pt x="13135" y="19602"/>
                </a:cubicBezTo>
                <a:cubicBezTo>
                  <a:pt x="13152" y="19583"/>
                  <a:pt x="13176" y="19602"/>
                  <a:pt x="13191" y="19645"/>
                </a:cubicBezTo>
                <a:cubicBezTo>
                  <a:pt x="13205" y="19687"/>
                  <a:pt x="13300" y="19709"/>
                  <a:pt x="13402" y="19693"/>
                </a:cubicBezTo>
                <a:cubicBezTo>
                  <a:pt x="13503" y="19678"/>
                  <a:pt x="13666" y="19697"/>
                  <a:pt x="13763" y="19736"/>
                </a:cubicBezTo>
                <a:cubicBezTo>
                  <a:pt x="13860" y="19774"/>
                  <a:pt x="14193" y="19812"/>
                  <a:pt x="14503" y="19820"/>
                </a:cubicBezTo>
                <a:cubicBezTo>
                  <a:pt x="14931" y="19831"/>
                  <a:pt x="15087" y="19860"/>
                  <a:pt x="15143" y="19945"/>
                </a:cubicBezTo>
                <a:cubicBezTo>
                  <a:pt x="15184" y="20006"/>
                  <a:pt x="15275" y="20068"/>
                  <a:pt x="15346" y="20077"/>
                </a:cubicBezTo>
                <a:cubicBezTo>
                  <a:pt x="15581" y="20110"/>
                  <a:pt x="15850" y="20161"/>
                  <a:pt x="15850" y="20174"/>
                </a:cubicBezTo>
                <a:cubicBezTo>
                  <a:pt x="15850" y="20249"/>
                  <a:pt x="18298" y="20135"/>
                  <a:pt x="18366" y="20057"/>
                </a:cubicBezTo>
                <a:cubicBezTo>
                  <a:pt x="18399" y="20020"/>
                  <a:pt x="18502" y="19991"/>
                  <a:pt x="18596" y="19990"/>
                </a:cubicBezTo>
                <a:cubicBezTo>
                  <a:pt x="18689" y="19989"/>
                  <a:pt x="18799" y="19937"/>
                  <a:pt x="18839" y="19877"/>
                </a:cubicBezTo>
                <a:cubicBezTo>
                  <a:pt x="18922" y="19751"/>
                  <a:pt x="19210" y="19753"/>
                  <a:pt x="19599" y="19886"/>
                </a:cubicBezTo>
                <a:cubicBezTo>
                  <a:pt x="19796" y="19952"/>
                  <a:pt x="19881" y="19952"/>
                  <a:pt x="19952" y="19886"/>
                </a:cubicBezTo>
                <a:cubicBezTo>
                  <a:pt x="20005" y="19836"/>
                  <a:pt x="20161" y="19811"/>
                  <a:pt x="20307" y="19827"/>
                </a:cubicBezTo>
                <a:cubicBezTo>
                  <a:pt x="20451" y="19841"/>
                  <a:pt x="20577" y="19826"/>
                  <a:pt x="20589" y="19790"/>
                </a:cubicBezTo>
                <a:cubicBezTo>
                  <a:pt x="20601" y="19753"/>
                  <a:pt x="20674" y="19720"/>
                  <a:pt x="20750" y="19720"/>
                </a:cubicBezTo>
                <a:cubicBezTo>
                  <a:pt x="20825" y="19720"/>
                  <a:pt x="20934" y="19653"/>
                  <a:pt x="20993" y="19568"/>
                </a:cubicBezTo>
                <a:cubicBezTo>
                  <a:pt x="21060" y="19473"/>
                  <a:pt x="21110" y="19445"/>
                  <a:pt x="21126" y="19493"/>
                </a:cubicBezTo>
                <a:cubicBezTo>
                  <a:pt x="21141" y="19537"/>
                  <a:pt x="21169" y="19554"/>
                  <a:pt x="21189" y="19532"/>
                </a:cubicBezTo>
                <a:cubicBezTo>
                  <a:pt x="21209" y="19510"/>
                  <a:pt x="21241" y="19533"/>
                  <a:pt x="21260" y="19586"/>
                </a:cubicBezTo>
                <a:cubicBezTo>
                  <a:pt x="21327" y="19777"/>
                  <a:pt x="21458" y="19862"/>
                  <a:pt x="21534" y="19761"/>
                </a:cubicBezTo>
                <a:cubicBezTo>
                  <a:pt x="21583" y="19695"/>
                  <a:pt x="21596" y="17722"/>
                  <a:pt x="21600" y="12774"/>
                </a:cubicBezTo>
                <a:lnTo>
                  <a:pt x="21301" y="12395"/>
                </a:lnTo>
                <a:cubicBezTo>
                  <a:pt x="21134" y="12182"/>
                  <a:pt x="20970" y="11953"/>
                  <a:pt x="20939" y="11885"/>
                </a:cubicBezTo>
                <a:cubicBezTo>
                  <a:pt x="20908" y="11816"/>
                  <a:pt x="20782" y="11638"/>
                  <a:pt x="20659" y="11488"/>
                </a:cubicBezTo>
                <a:cubicBezTo>
                  <a:pt x="20447" y="11233"/>
                  <a:pt x="20234" y="10756"/>
                  <a:pt x="20234" y="10541"/>
                </a:cubicBezTo>
                <a:cubicBezTo>
                  <a:pt x="20234" y="10488"/>
                  <a:pt x="20097" y="10204"/>
                  <a:pt x="19931" y="9913"/>
                </a:cubicBezTo>
                <a:cubicBezTo>
                  <a:pt x="19765" y="9621"/>
                  <a:pt x="19539" y="9151"/>
                  <a:pt x="19429" y="8868"/>
                </a:cubicBezTo>
                <a:cubicBezTo>
                  <a:pt x="19248" y="8402"/>
                  <a:pt x="19233" y="8332"/>
                  <a:pt x="19274" y="8148"/>
                </a:cubicBezTo>
                <a:cubicBezTo>
                  <a:pt x="19320" y="7945"/>
                  <a:pt x="19363" y="7450"/>
                  <a:pt x="19451" y="6089"/>
                </a:cubicBezTo>
                <a:cubicBezTo>
                  <a:pt x="19499" y="5343"/>
                  <a:pt x="19446" y="4118"/>
                  <a:pt x="19350" y="3781"/>
                </a:cubicBezTo>
                <a:cubicBezTo>
                  <a:pt x="19277" y="3523"/>
                  <a:pt x="18984" y="2883"/>
                  <a:pt x="18866" y="2722"/>
                </a:cubicBezTo>
                <a:cubicBezTo>
                  <a:pt x="18502" y="2224"/>
                  <a:pt x="18322" y="1893"/>
                  <a:pt x="18345" y="1761"/>
                </a:cubicBezTo>
                <a:cubicBezTo>
                  <a:pt x="18361" y="1670"/>
                  <a:pt x="18331" y="1557"/>
                  <a:pt x="18257" y="1431"/>
                </a:cubicBezTo>
                <a:cubicBezTo>
                  <a:pt x="18146" y="1244"/>
                  <a:pt x="18092" y="1220"/>
                  <a:pt x="17844" y="1227"/>
                </a:cubicBezTo>
                <a:cubicBezTo>
                  <a:pt x="17660" y="1232"/>
                  <a:pt x="17657" y="1234"/>
                  <a:pt x="17657" y="1359"/>
                </a:cubicBezTo>
                <a:cubicBezTo>
                  <a:pt x="17657" y="1422"/>
                  <a:pt x="17610" y="1507"/>
                  <a:pt x="17551" y="1547"/>
                </a:cubicBezTo>
                <a:cubicBezTo>
                  <a:pt x="17481" y="1596"/>
                  <a:pt x="17449" y="1668"/>
                  <a:pt x="17458" y="1761"/>
                </a:cubicBezTo>
                <a:cubicBezTo>
                  <a:pt x="17480" y="2000"/>
                  <a:pt x="17372" y="2152"/>
                  <a:pt x="17180" y="2152"/>
                </a:cubicBezTo>
                <a:cubicBezTo>
                  <a:pt x="17081" y="2152"/>
                  <a:pt x="16982" y="2198"/>
                  <a:pt x="16955" y="2256"/>
                </a:cubicBezTo>
                <a:cubicBezTo>
                  <a:pt x="16929" y="2314"/>
                  <a:pt x="16820" y="2380"/>
                  <a:pt x="16711" y="2406"/>
                </a:cubicBezTo>
                <a:cubicBezTo>
                  <a:pt x="16353" y="2493"/>
                  <a:pt x="16174" y="2738"/>
                  <a:pt x="15519" y="4044"/>
                </a:cubicBezTo>
                <a:cubicBezTo>
                  <a:pt x="15404" y="4273"/>
                  <a:pt x="15282" y="4540"/>
                  <a:pt x="15248" y="4635"/>
                </a:cubicBezTo>
                <a:cubicBezTo>
                  <a:pt x="15186" y="4806"/>
                  <a:pt x="15184" y="4808"/>
                  <a:pt x="15041" y="4681"/>
                </a:cubicBezTo>
                <a:cubicBezTo>
                  <a:pt x="14787" y="4455"/>
                  <a:pt x="14677" y="4283"/>
                  <a:pt x="14584" y="3960"/>
                </a:cubicBezTo>
                <a:cubicBezTo>
                  <a:pt x="14521" y="3740"/>
                  <a:pt x="14509" y="3621"/>
                  <a:pt x="14540" y="3565"/>
                </a:cubicBezTo>
                <a:cubicBezTo>
                  <a:pt x="14620" y="3419"/>
                  <a:pt x="14384" y="3060"/>
                  <a:pt x="14207" y="3060"/>
                </a:cubicBezTo>
                <a:cubicBezTo>
                  <a:pt x="14024" y="3060"/>
                  <a:pt x="13993" y="3000"/>
                  <a:pt x="13898" y="2454"/>
                </a:cubicBezTo>
                <a:cubicBezTo>
                  <a:pt x="13716" y="1414"/>
                  <a:pt x="13447" y="741"/>
                  <a:pt x="13038" y="304"/>
                </a:cubicBezTo>
                <a:cubicBezTo>
                  <a:pt x="12838" y="92"/>
                  <a:pt x="12465" y="-18"/>
                  <a:pt x="12079" y="2"/>
                </a:cubicBezTo>
                <a:close/>
                <a:moveTo>
                  <a:pt x="14201" y="4833"/>
                </a:moveTo>
                <a:cubicBezTo>
                  <a:pt x="14220" y="4840"/>
                  <a:pt x="14238" y="4884"/>
                  <a:pt x="14270" y="4974"/>
                </a:cubicBezTo>
                <a:cubicBezTo>
                  <a:pt x="14460" y="5500"/>
                  <a:pt x="14463" y="6128"/>
                  <a:pt x="14282" y="6773"/>
                </a:cubicBezTo>
                <a:cubicBezTo>
                  <a:pt x="14080" y="7489"/>
                  <a:pt x="13732" y="7892"/>
                  <a:pt x="13899" y="7214"/>
                </a:cubicBezTo>
                <a:cubicBezTo>
                  <a:pt x="13933" y="7075"/>
                  <a:pt x="13984" y="6900"/>
                  <a:pt x="14012" y="6827"/>
                </a:cubicBezTo>
                <a:cubicBezTo>
                  <a:pt x="14054" y="6718"/>
                  <a:pt x="14050" y="6648"/>
                  <a:pt x="13991" y="6460"/>
                </a:cubicBezTo>
                <a:cubicBezTo>
                  <a:pt x="13929" y="6262"/>
                  <a:pt x="13926" y="6179"/>
                  <a:pt x="13966" y="5876"/>
                </a:cubicBezTo>
                <a:cubicBezTo>
                  <a:pt x="13992" y="5681"/>
                  <a:pt x="14029" y="5486"/>
                  <a:pt x="14047" y="5442"/>
                </a:cubicBezTo>
                <a:cubicBezTo>
                  <a:pt x="14066" y="5398"/>
                  <a:pt x="14072" y="5295"/>
                  <a:pt x="14060" y="5212"/>
                </a:cubicBezTo>
                <a:cubicBezTo>
                  <a:pt x="14046" y="5120"/>
                  <a:pt x="14070" y="5010"/>
                  <a:pt x="14121" y="4926"/>
                </a:cubicBezTo>
                <a:cubicBezTo>
                  <a:pt x="14161" y="4860"/>
                  <a:pt x="14181" y="4827"/>
                  <a:pt x="14201" y="4833"/>
                </a:cubicBezTo>
                <a:close/>
                <a:moveTo>
                  <a:pt x="7599" y="6393"/>
                </a:moveTo>
                <a:cubicBezTo>
                  <a:pt x="7668" y="6393"/>
                  <a:pt x="7762" y="6534"/>
                  <a:pt x="7826" y="6741"/>
                </a:cubicBezTo>
                <a:cubicBezTo>
                  <a:pt x="7840" y="6788"/>
                  <a:pt x="7828" y="6865"/>
                  <a:pt x="7798" y="6910"/>
                </a:cubicBezTo>
                <a:cubicBezTo>
                  <a:pt x="7758" y="6971"/>
                  <a:pt x="7710" y="6938"/>
                  <a:pt x="7609" y="6769"/>
                </a:cubicBezTo>
                <a:cubicBezTo>
                  <a:pt x="7471" y="6539"/>
                  <a:pt x="7467" y="6393"/>
                  <a:pt x="7599" y="6393"/>
                </a:cubicBezTo>
                <a:close/>
                <a:moveTo>
                  <a:pt x="5694" y="20934"/>
                </a:moveTo>
                <a:cubicBezTo>
                  <a:pt x="5670" y="20934"/>
                  <a:pt x="5651" y="20967"/>
                  <a:pt x="5651" y="21009"/>
                </a:cubicBezTo>
                <a:cubicBezTo>
                  <a:pt x="5651" y="21051"/>
                  <a:pt x="5658" y="21084"/>
                  <a:pt x="5668" y="21084"/>
                </a:cubicBezTo>
                <a:cubicBezTo>
                  <a:pt x="5678" y="21084"/>
                  <a:pt x="5699" y="21051"/>
                  <a:pt x="5713" y="21009"/>
                </a:cubicBezTo>
                <a:cubicBezTo>
                  <a:pt x="5727" y="20967"/>
                  <a:pt x="5718" y="20934"/>
                  <a:pt x="5694" y="20934"/>
                </a:cubicBezTo>
                <a:close/>
                <a:moveTo>
                  <a:pt x="6409" y="21195"/>
                </a:moveTo>
                <a:cubicBezTo>
                  <a:pt x="6401" y="21202"/>
                  <a:pt x="6391" y="21216"/>
                  <a:pt x="6377" y="21236"/>
                </a:cubicBezTo>
                <a:cubicBezTo>
                  <a:pt x="6329" y="21309"/>
                  <a:pt x="6326" y="21357"/>
                  <a:pt x="6362" y="21436"/>
                </a:cubicBezTo>
                <a:cubicBezTo>
                  <a:pt x="6429" y="21582"/>
                  <a:pt x="6440" y="21568"/>
                  <a:pt x="6440" y="21342"/>
                </a:cubicBezTo>
                <a:cubicBezTo>
                  <a:pt x="6440" y="21257"/>
                  <a:pt x="6437" y="21210"/>
                  <a:pt x="6428" y="21195"/>
                </a:cubicBezTo>
                <a:cubicBezTo>
                  <a:pt x="6423" y="21188"/>
                  <a:pt x="6417" y="21188"/>
                  <a:pt x="6409" y="21195"/>
                </a:cubicBezTo>
                <a:close/>
                <a:moveTo>
                  <a:pt x="911" y="21311"/>
                </a:moveTo>
                <a:cubicBezTo>
                  <a:pt x="887" y="21311"/>
                  <a:pt x="880" y="21346"/>
                  <a:pt x="894" y="21388"/>
                </a:cubicBezTo>
                <a:cubicBezTo>
                  <a:pt x="908" y="21429"/>
                  <a:pt x="927" y="21463"/>
                  <a:pt x="937" y="21463"/>
                </a:cubicBezTo>
                <a:cubicBezTo>
                  <a:pt x="947" y="21463"/>
                  <a:pt x="956" y="21429"/>
                  <a:pt x="956" y="21388"/>
                </a:cubicBezTo>
                <a:cubicBezTo>
                  <a:pt x="956" y="21346"/>
                  <a:pt x="935" y="21311"/>
                  <a:pt x="911" y="21311"/>
                </a:cubicBezTo>
                <a:close/>
              </a:path>
            </a:pathLst>
          </a:custGeom>
          <a:ln w="12700">
            <a:miter lim="400000"/>
          </a:ln>
        </p:spPr>
      </p:pic>
      <p:pic>
        <p:nvPicPr>
          <p:cNvPr id="421" name="Imagen" descr="Imagen"/>
          <p:cNvPicPr>
            <a:picLocks noChangeAspect="1"/>
          </p:cNvPicPr>
          <p:nvPr/>
        </p:nvPicPr>
        <p:blipFill>
          <a:blip r:embed="rId3">
            <a:alphaModFix amt="38370"/>
            <a:extLst/>
          </a:blip>
          <a:stretch>
            <a:fillRect/>
          </a:stretch>
        </p:blipFill>
        <p:spPr>
          <a:xfrm>
            <a:off x="22852064" y="12583472"/>
            <a:ext cx="951315" cy="1099295"/>
          </a:xfrm>
          <a:prstGeom prst="rect">
            <a:avLst/>
          </a:prstGeom>
          <a:ln w="12700">
            <a:miter lim="400000"/>
          </a:ln>
        </p:spPr>
      </p:pic>
      <p:sp>
        <p:nvSpPr>
          <p:cNvPr id="422" name="... and so children become creators, instead of consumers,…"/>
          <p:cNvSpPr txBox="1"/>
          <p:nvPr/>
        </p:nvSpPr>
        <p:spPr>
          <a:xfrm>
            <a:off x="482600" y="1604761"/>
            <a:ext cx="23418800" cy="6848872"/>
          </a:xfrm>
          <a:prstGeom prst="rect">
            <a:avLst/>
          </a:prstGeom>
          <a:ln w="12700">
            <a:miter lim="400000"/>
          </a:ln>
          <a:extLst>
            <a:ext uri="{C572A759-6A51-4108-AA02-DFA0A04FC94B}">
              <ma14:wrappingTextBoxFlag xmlns:ma14="http://schemas.microsoft.com/office/mac/drawingml/2011/main" val="1"/>
            </a:ext>
          </a:extLst>
        </p:spPr>
        <p:txBody>
          <a:bodyPr lIns="101600" tIns="101600" rIns="101600" bIns="101600" anchor="ctr">
            <a:spAutoFit/>
          </a:bodyPr>
          <a:lstStyle/>
          <a:p>
            <a:pPr defTabSz="914400">
              <a:defRPr sz="11200">
                <a:solidFill>
                  <a:srgbClr val="000000"/>
                </a:solidFill>
                <a:latin typeface="Calibri"/>
                <a:ea typeface="Calibri"/>
                <a:cs typeface="Calibri"/>
                <a:sym typeface="Calibri"/>
              </a:defRPr>
            </a:pPr>
            <a:r>
              <a:t>... and thus, children become CREATORS rather than consumers of Educational Software.</a:t>
            </a:r>
          </a:p>
          <a:p>
            <a:pPr algn="r" defTabSz="914400">
              <a:defRPr sz="11200">
                <a:solidFill>
                  <a:srgbClr val="000000"/>
                </a:solidFill>
                <a:latin typeface="Calibri"/>
                <a:ea typeface="Calibri"/>
                <a:cs typeface="Calibri"/>
                <a:sym typeface="Calibri"/>
              </a:defRPr>
            </a:pPr>
            <a:r>
              <a:t>Seymour Papert </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C0C0A"/>
        </a:solidFill>
      </p:bgPr>
    </p:bg>
    <p:spTree>
      <p:nvGrpSpPr>
        <p:cNvPr id="1" name=""/>
        <p:cNvGrpSpPr/>
        <p:nvPr/>
      </p:nvGrpSpPr>
      <p:grpSpPr>
        <a:xfrm>
          <a:off x="0" y="0"/>
          <a:ext cx="0" cy="0"/>
          <a:chOff x="0" y="0"/>
          <a:chExt cx="0" cy="0"/>
        </a:xfrm>
      </p:grpSpPr>
      <p:pic>
        <p:nvPicPr>
          <p:cNvPr id="424" name="1_c5SuBLokuJD917OhqD2KZw.gif" descr="1_c5SuBLokuJD917OhqD2KZw.gif"/>
          <p:cNvPicPr>
            <a:picLocks noChangeAspect="1"/>
          </p:cNvPicPr>
          <p:nvPr/>
        </p:nvPicPr>
        <p:blipFill>
          <a:blip r:embed="rId2">
            <a:extLst/>
          </a:blip>
          <a:stretch>
            <a:fillRect/>
          </a:stretch>
        </p:blipFill>
        <p:spPr>
          <a:xfrm>
            <a:off x="13473850" y="-1269306"/>
            <a:ext cx="12532745" cy="15020860"/>
          </a:xfrm>
          <a:prstGeom prst="rect">
            <a:avLst/>
          </a:prstGeom>
          <a:ln w="12700">
            <a:miter lim="400000"/>
          </a:ln>
        </p:spPr>
      </p:pic>
      <p:sp>
        <p:nvSpPr>
          <p:cNvPr id="425" name="TextBox 6"/>
          <p:cNvSpPr txBox="1"/>
          <p:nvPr/>
        </p:nvSpPr>
        <p:spPr>
          <a:xfrm>
            <a:off x="1327238" y="1076960"/>
            <a:ext cx="14880850" cy="2029433"/>
          </a:xfrm>
          <a:prstGeom prst="rect">
            <a:avLst/>
          </a:prstGeom>
          <a:ln w="12700">
            <a:miter lim="400000"/>
          </a:ln>
          <a:effectLst>
            <a:outerShdw sx="100000" sy="100000" kx="0" ky="0" algn="b" rotWithShape="0" blurRad="330200" dist="558800" dir="2700000">
              <a:srgbClr val="000000">
                <a:alpha val="74073"/>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algn="l" defTabSz="914400">
              <a:defRPr>
                <a:solidFill>
                  <a:srgbClr val="FFD479"/>
                </a:solidFill>
                <a:latin typeface="Calibri"/>
                <a:ea typeface="Calibri"/>
                <a:cs typeface="Calibri"/>
                <a:sym typeface="Calibri"/>
              </a:defRPr>
            </a:pPr>
          </a:p>
          <a:p>
            <a:pPr algn="l" defTabSz="1828800">
              <a:defRPr sz="11600">
                <a:solidFill>
                  <a:srgbClr val="FFD479"/>
                </a:solidFill>
                <a:latin typeface="Calibri"/>
                <a:ea typeface="Calibri"/>
                <a:cs typeface="Calibri"/>
                <a:sym typeface="Calibri"/>
              </a:defRPr>
            </a:pPr>
            <a:r>
              <a:t>CONSTRUCTIVISM</a:t>
            </a:r>
          </a:p>
        </p:txBody>
      </p:sp>
      <p:sp>
        <p:nvSpPr>
          <p:cNvPr id="426" name="TextBox 6"/>
          <p:cNvSpPr txBox="1"/>
          <p:nvPr/>
        </p:nvSpPr>
        <p:spPr>
          <a:xfrm>
            <a:off x="1731703" y="3667755"/>
            <a:ext cx="14071919" cy="7796027"/>
          </a:xfrm>
          <a:prstGeom prst="rect">
            <a:avLst/>
          </a:prstGeom>
          <a:ln w="12700">
            <a:miter lim="400000"/>
          </a:ln>
          <a:effectLst>
            <a:outerShdw sx="100000" sy="100000" kx="0" ky="0" algn="b" rotWithShape="0" blurRad="381000" dist="4572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marL="1243262" indent="-1243262" algn="l" defTabSz="1828800">
              <a:buSzPct val="100000"/>
              <a:buChar char="•"/>
              <a:defRPr sz="8400">
                <a:solidFill>
                  <a:srgbClr val="EBEBEB"/>
                </a:solidFill>
                <a:latin typeface="Calibri"/>
                <a:ea typeface="Calibri"/>
                <a:cs typeface="Calibri"/>
                <a:sym typeface="Calibri"/>
              </a:defRPr>
            </a:pPr>
            <a:r>
              <a:t>EdTech</a:t>
            </a:r>
          </a:p>
          <a:p>
            <a:pPr marL="1243262" indent="-1243262" algn="l" defTabSz="1828800">
              <a:buSzPct val="100000"/>
              <a:buChar char="•"/>
              <a:defRPr sz="8400">
                <a:solidFill>
                  <a:srgbClr val="EBEBEB"/>
                </a:solidFill>
                <a:latin typeface="Calibri"/>
                <a:ea typeface="Calibri"/>
                <a:cs typeface="Calibri"/>
                <a:sym typeface="Calibri"/>
              </a:defRPr>
            </a:pPr>
            <a:r>
              <a:t>LEGO Mindstorms</a:t>
            </a:r>
          </a:p>
          <a:p>
            <a:pPr marL="1243262" indent="-1243262" algn="l" defTabSz="1828800">
              <a:buSzPct val="100000"/>
              <a:buChar char="•"/>
              <a:defRPr sz="8400">
                <a:solidFill>
                  <a:srgbClr val="EBEBEB"/>
                </a:solidFill>
                <a:latin typeface="Calibri"/>
                <a:ea typeface="Calibri"/>
                <a:cs typeface="Calibri"/>
                <a:sym typeface="Calibri"/>
              </a:defRPr>
            </a:pPr>
            <a:r>
              <a:t>Coding</a:t>
            </a:r>
          </a:p>
          <a:p>
            <a:pPr marL="1243262" indent="-1243262" algn="l" defTabSz="1828800">
              <a:buSzPct val="100000"/>
              <a:buChar char="•"/>
              <a:defRPr sz="8400">
                <a:solidFill>
                  <a:srgbClr val="EBEBEB"/>
                </a:solidFill>
                <a:latin typeface="Calibri"/>
                <a:ea typeface="Calibri"/>
                <a:cs typeface="Calibri"/>
                <a:sym typeface="Calibri"/>
              </a:defRPr>
            </a:pPr>
            <a:r>
              <a:t>One Laptop per Child</a:t>
            </a:r>
          </a:p>
          <a:p>
            <a:pPr marL="1243262" indent="-1243262" algn="l" defTabSz="1828800">
              <a:buSzPct val="100000"/>
              <a:buChar char="•"/>
              <a:defRPr sz="8400">
                <a:solidFill>
                  <a:srgbClr val="EBEBEB"/>
                </a:solidFill>
                <a:latin typeface="Calibri"/>
                <a:ea typeface="Calibri"/>
                <a:cs typeface="Calibri"/>
                <a:sym typeface="Calibri"/>
              </a:defRPr>
            </a:pPr>
            <a:r>
              <a:t>MAKER movement</a:t>
            </a:r>
          </a:p>
          <a:p>
            <a:pPr marL="1243262" indent="-1243262" algn="l" defTabSz="1828800">
              <a:buSzPct val="100000"/>
              <a:buChar char="•"/>
              <a:defRPr sz="8400">
                <a:solidFill>
                  <a:srgbClr val="EBEBEB"/>
                </a:solidFill>
                <a:latin typeface="Calibri"/>
                <a:ea typeface="Calibri"/>
                <a:cs typeface="Calibri"/>
                <a:sym typeface="Calibri"/>
              </a:defRPr>
            </a:pPr>
            <a:r>
              <a:t>AI Lab - MIT</a:t>
            </a:r>
          </a:p>
        </p:txBody>
      </p:sp>
      <p:sp>
        <p:nvSpPr>
          <p:cNvPr id="427" name="TextBox 6"/>
          <p:cNvSpPr txBox="1"/>
          <p:nvPr/>
        </p:nvSpPr>
        <p:spPr>
          <a:xfrm>
            <a:off x="6864438" y="11236962"/>
            <a:ext cx="9462515" cy="1450491"/>
          </a:xfrm>
          <a:prstGeom prst="rect">
            <a:avLst/>
          </a:prstGeom>
          <a:ln w="12700">
            <a:miter lim="400000"/>
          </a:ln>
          <a:effectLst>
            <a:outerShdw sx="100000" sy="100000" kx="0" ky="0" algn="b" rotWithShape="0" blurRad="330200" dist="558800" dir="2700000">
              <a:srgbClr val="000000">
                <a:alpha val="74073"/>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algn="l" defTabSz="914400">
              <a:defRPr sz="200">
                <a:solidFill>
                  <a:srgbClr val="FFD479"/>
                </a:solidFill>
                <a:latin typeface="Calibri"/>
                <a:ea typeface="Calibri"/>
                <a:cs typeface="Calibri"/>
                <a:sym typeface="Calibri"/>
              </a:defRPr>
            </a:pPr>
          </a:p>
          <a:p>
            <a:pPr algn="l" defTabSz="1828800">
              <a:defRPr sz="9600">
                <a:solidFill>
                  <a:srgbClr val="FFD479"/>
                </a:solidFill>
                <a:latin typeface="Calibri"/>
                <a:ea typeface="Calibri"/>
                <a:cs typeface="Calibri"/>
                <a:sym typeface="Calibri"/>
              </a:defRPr>
            </a:pPr>
            <a:r>
              <a:t>Seymour Papert</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Have we achieved this or are we far from what the original intention was?"/>
          <p:cNvSpPr txBox="1"/>
          <p:nvPr>
            <p:ph type="body" sz="half" idx="1"/>
          </p:nvPr>
        </p:nvSpPr>
        <p:spPr>
          <a:prstGeom prst="rect">
            <a:avLst/>
          </a:prstGeom>
        </p:spPr>
        <p:txBody>
          <a:bodyPr/>
          <a:lstStyle>
            <a:lvl1pPr defTabSz="2170176">
              <a:defRPr spc="-199" sz="9968"/>
            </a:lvl1pPr>
          </a:lstStyle>
          <a:p>
            <a:pPr/>
            <a:r>
              <a:t>Have we achieved this or are we far from what the original intention was?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c_scale,fl_progressive,q_80,w_800.jpg" descr="c_scale,fl_progressive,q_80,w_800.jpg"/>
          <p:cNvPicPr>
            <a:picLocks noChangeAspect="1"/>
          </p:cNvPicPr>
          <p:nvPr/>
        </p:nvPicPr>
        <p:blipFill>
          <a:blip r:embed="rId2">
            <a:extLst/>
          </a:blip>
          <a:srcRect l="1540" t="12431" r="60" b="4027"/>
          <a:stretch>
            <a:fillRect/>
          </a:stretch>
        </p:blipFill>
        <p:spPr>
          <a:xfrm>
            <a:off x="1937487" y="1558615"/>
            <a:ext cx="19391692" cy="12223670"/>
          </a:xfrm>
          <a:custGeom>
            <a:avLst/>
            <a:gdLst/>
            <a:ahLst/>
            <a:cxnLst>
              <a:cxn ang="0">
                <a:pos x="wd2" y="hd2"/>
              </a:cxn>
              <a:cxn ang="5400000">
                <a:pos x="wd2" y="hd2"/>
              </a:cxn>
              <a:cxn ang="10800000">
                <a:pos x="wd2" y="hd2"/>
              </a:cxn>
              <a:cxn ang="16200000">
                <a:pos x="wd2" y="hd2"/>
              </a:cxn>
            </a:cxnLst>
            <a:rect l="0" t="0" r="r" b="b"/>
            <a:pathLst>
              <a:path w="21580" h="21587" fill="norm" stroke="1" extrusionOk="0">
                <a:moveTo>
                  <a:pt x="10485" y="5"/>
                </a:moveTo>
                <a:lnTo>
                  <a:pt x="7" y="16"/>
                </a:lnTo>
                <a:lnTo>
                  <a:pt x="1" y="10728"/>
                </a:lnTo>
                <a:cubicBezTo>
                  <a:pt x="-3" y="16978"/>
                  <a:pt x="5" y="21472"/>
                  <a:pt x="21" y="21519"/>
                </a:cubicBezTo>
                <a:cubicBezTo>
                  <a:pt x="46" y="21593"/>
                  <a:pt x="224" y="21598"/>
                  <a:pt x="2453" y="21575"/>
                </a:cubicBezTo>
                <a:cubicBezTo>
                  <a:pt x="3776" y="21561"/>
                  <a:pt x="4863" y="21545"/>
                  <a:pt x="4868" y="21539"/>
                </a:cubicBezTo>
                <a:cubicBezTo>
                  <a:pt x="4873" y="21532"/>
                  <a:pt x="4868" y="21505"/>
                  <a:pt x="4856" y="21477"/>
                </a:cubicBezTo>
                <a:cubicBezTo>
                  <a:pt x="4845" y="21448"/>
                  <a:pt x="4865" y="21360"/>
                  <a:pt x="4901" y="21285"/>
                </a:cubicBezTo>
                <a:cubicBezTo>
                  <a:pt x="4936" y="21209"/>
                  <a:pt x="4965" y="21129"/>
                  <a:pt x="4965" y="21104"/>
                </a:cubicBezTo>
                <a:cubicBezTo>
                  <a:pt x="4965" y="21079"/>
                  <a:pt x="5045" y="20865"/>
                  <a:pt x="5144" y="20627"/>
                </a:cubicBezTo>
                <a:lnTo>
                  <a:pt x="5325" y="20194"/>
                </a:lnTo>
                <a:lnTo>
                  <a:pt x="5497" y="20161"/>
                </a:lnTo>
                <a:cubicBezTo>
                  <a:pt x="5591" y="20142"/>
                  <a:pt x="5724" y="20089"/>
                  <a:pt x="5791" y="20043"/>
                </a:cubicBezTo>
                <a:cubicBezTo>
                  <a:pt x="5858" y="19996"/>
                  <a:pt x="6000" y="19942"/>
                  <a:pt x="6108" y="19924"/>
                </a:cubicBezTo>
                <a:cubicBezTo>
                  <a:pt x="6216" y="19906"/>
                  <a:pt x="6337" y="19860"/>
                  <a:pt x="6376" y="19820"/>
                </a:cubicBezTo>
                <a:cubicBezTo>
                  <a:pt x="6420" y="19776"/>
                  <a:pt x="6480" y="19758"/>
                  <a:pt x="6535" y="19775"/>
                </a:cubicBezTo>
                <a:cubicBezTo>
                  <a:pt x="6583" y="19791"/>
                  <a:pt x="6651" y="19782"/>
                  <a:pt x="6683" y="19757"/>
                </a:cubicBezTo>
                <a:cubicBezTo>
                  <a:pt x="6716" y="19731"/>
                  <a:pt x="6770" y="19686"/>
                  <a:pt x="6805" y="19657"/>
                </a:cubicBezTo>
                <a:cubicBezTo>
                  <a:pt x="6850" y="19621"/>
                  <a:pt x="6878" y="19620"/>
                  <a:pt x="6901" y="19656"/>
                </a:cubicBezTo>
                <a:cubicBezTo>
                  <a:pt x="6923" y="19692"/>
                  <a:pt x="6949" y="19686"/>
                  <a:pt x="6986" y="19632"/>
                </a:cubicBezTo>
                <a:cubicBezTo>
                  <a:pt x="7048" y="19543"/>
                  <a:pt x="7143" y="19559"/>
                  <a:pt x="7155" y="19661"/>
                </a:cubicBezTo>
                <a:cubicBezTo>
                  <a:pt x="7160" y="19700"/>
                  <a:pt x="7117" y="19840"/>
                  <a:pt x="7060" y="19971"/>
                </a:cubicBezTo>
                <a:cubicBezTo>
                  <a:pt x="7002" y="20103"/>
                  <a:pt x="6921" y="20313"/>
                  <a:pt x="6878" y="20437"/>
                </a:cubicBezTo>
                <a:cubicBezTo>
                  <a:pt x="6836" y="20560"/>
                  <a:pt x="6785" y="20678"/>
                  <a:pt x="6765" y="20699"/>
                </a:cubicBezTo>
                <a:cubicBezTo>
                  <a:pt x="6744" y="20720"/>
                  <a:pt x="6684" y="20867"/>
                  <a:pt x="6631" y="21025"/>
                </a:cubicBezTo>
                <a:cubicBezTo>
                  <a:pt x="6568" y="21212"/>
                  <a:pt x="6513" y="21317"/>
                  <a:pt x="6472" y="21327"/>
                </a:cubicBezTo>
                <a:cubicBezTo>
                  <a:pt x="6438" y="21335"/>
                  <a:pt x="6411" y="21372"/>
                  <a:pt x="6411" y="21408"/>
                </a:cubicBezTo>
                <a:cubicBezTo>
                  <a:pt x="6411" y="21445"/>
                  <a:pt x="6387" y="21496"/>
                  <a:pt x="6358" y="21522"/>
                </a:cubicBezTo>
                <a:cubicBezTo>
                  <a:pt x="6319" y="21557"/>
                  <a:pt x="6343" y="21568"/>
                  <a:pt x="6456" y="21564"/>
                </a:cubicBezTo>
                <a:cubicBezTo>
                  <a:pt x="6539" y="21561"/>
                  <a:pt x="9698" y="21564"/>
                  <a:pt x="13476" y="21569"/>
                </a:cubicBezTo>
                <a:cubicBezTo>
                  <a:pt x="17254" y="21575"/>
                  <a:pt x="20491" y="21579"/>
                  <a:pt x="20669" y="21578"/>
                </a:cubicBezTo>
                <a:lnTo>
                  <a:pt x="20990" y="21576"/>
                </a:lnTo>
                <a:lnTo>
                  <a:pt x="20990" y="19147"/>
                </a:lnTo>
                <a:lnTo>
                  <a:pt x="20990" y="16720"/>
                </a:lnTo>
                <a:lnTo>
                  <a:pt x="21132" y="16495"/>
                </a:lnTo>
                <a:cubicBezTo>
                  <a:pt x="21252" y="16301"/>
                  <a:pt x="21272" y="16237"/>
                  <a:pt x="21277" y="16060"/>
                </a:cubicBezTo>
                <a:cubicBezTo>
                  <a:pt x="21283" y="15830"/>
                  <a:pt x="21308" y="15743"/>
                  <a:pt x="21481" y="15337"/>
                </a:cubicBezTo>
                <a:cubicBezTo>
                  <a:pt x="21590" y="15080"/>
                  <a:pt x="21597" y="15048"/>
                  <a:pt x="21560" y="14939"/>
                </a:cubicBezTo>
                <a:cubicBezTo>
                  <a:pt x="21504" y="14771"/>
                  <a:pt x="21308" y="14535"/>
                  <a:pt x="21253" y="14569"/>
                </a:cubicBezTo>
                <a:cubicBezTo>
                  <a:pt x="21228" y="14584"/>
                  <a:pt x="21173" y="14729"/>
                  <a:pt x="21132" y="14891"/>
                </a:cubicBezTo>
                <a:cubicBezTo>
                  <a:pt x="21091" y="15054"/>
                  <a:pt x="21047" y="15185"/>
                  <a:pt x="21033" y="15185"/>
                </a:cubicBezTo>
                <a:cubicBezTo>
                  <a:pt x="21019" y="15185"/>
                  <a:pt x="20998" y="11774"/>
                  <a:pt x="20990" y="7602"/>
                </a:cubicBezTo>
                <a:cubicBezTo>
                  <a:pt x="20981" y="3429"/>
                  <a:pt x="20971" y="11"/>
                  <a:pt x="20967" y="5"/>
                </a:cubicBezTo>
                <a:cubicBezTo>
                  <a:pt x="20963" y="-2"/>
                  <a:pt x="16248" y="-2"/>
                  <a:pt x="10485" y="5"/>
                </a:cubicBezTo>
                <a:close/>
                <a:moveTo>
                  <a:pt x="10477" y="100"/>
                </a:moveTo>
                <a:cubicBezTo>
                  <a:pt x="16201" y="94"/>
                  <a:pt x="20892" y="107"/>
                  <a:pt x="20906" y="128"/>
                </a:cubicBezTo>
                <a:cubicBezTo>
                  <a:pt x="20929" y="166"/>
                  <a:pt x="20935" y="5041"/>
                  <a:pt x="20926" y="8382"/>
                </a:cubicBezTo>
                <a:cubicBezTo>
                  <a:pt x="20926" y="10037"/>
                  <a:pt x="20928" y="12074"/>
                  <a:pt x="20923" y="12603"/>
                </a:cubicBezTo>
                <a:cubicBezTo>
                  <a:pt x="20921" y="12787"/>
                  <a:pt x="20923" y="13502"/>
                  <a:pt x="20927" y="14194"/>
                </a:cubicBezTo>
                <a:lnTo>
                  <a:pt x="20935" y="15452"/>
                </a:lnTo>
                <a:lnTo>
                  <a:pt x="20851" y="15595"/>
                </a:lnTo>
                <a:cubicBezTo>
                  <a:pt x="20802" y="15678"/>
                  <a:pt x="20723" y="15750"/>
                  <a:pt x="20661" y="15766"/>
                </a:cubicBezTo>
                <a:cubicBezTo>
                  <a:pt x="20508" y="15807"/>
                  <a:pt x="20362" y="15876"/>
                  <a:pt x="20215" y="15982"/>
                </a:cubicBezTo>
                <a:cubicBezTo>
                  <a:pt x="20102" y="16063"/>
                  <a:pt x="20079" y="16067"/>
                  <a:pt x="20025" y="16007"/>
                </a:cubicBezTo>
                <a:cubicBezTo>
                  <a:pt x="19970" y="15946"/>
                  <a:pt x="19956" y="15951"/>
                  <a:pt x="19888" y="16059"/>
                </a:cubicBezTo>
                <a:cubicBezTo>
                  <a:pt x="19842" y="16132"/>
                  <a:pt x="19800" y="16160"/>
                  <a:pt x="19784" y="16134"/>
                </a:cubicBezTo>
                <a:cubicBezTo>
                  <a:pt x="19733" y="16054"/>
                  <a:pt x="19752" y="15655"/>
                  <a:pt x="19808" y="15600"/>
                </a:cubicBezTo>
                <a:cubicBezTo>
                  <a:pt x="19827" y="15582"/>
                  <a:pt x="19880" y="15450"/>
                  <a:pt x="19929" y="15305"/>
                </a:cubicBezTo>
                <a:cubicBezTo>
                  <a:pt x="20007" y="15067"/>
                  <a:pt x="20013" y="15030"/>
                  <a:pt x="19975" y="14939"/>
                </a:cubicBezTo>
                <a:cubicBezTo>
                  <a:pt x="19902" y="14765"/>
                  <a:pt x="19954" y="14425"/>
                  <a:pt x="20080" y="14250"/>
                </a:cubicBezTo>
                <a:cubicBezTo>
                  <a:pt x="20138" y="14169"/>
                  <a:pt x="20205" y="14116"/>
                  <a:pt x="20229" y="14130"/>
                </a:cubicBezTo>
                <a:cubicBezTo>
                  <a:pt x="20253" y="14145"/>
                  <a:pt x="20263" y="14137"/>
                  <a:pt x="20254" y="14114"/>
                </a:cubicBezTo>
                <a:cubicBezTo>
                  <a:pt x="20230" y="14053"/>
                  <a:pt x="20313" y="13826"/>
                  <a:pt x="20388" y="13742"/>
                </a:cubicBezTo>
                <a:cubicBezTo>
                  <a:pt x="20439" y="13685"/>
                  <a:pt x="20444" y="13659"/>
                  <a:pt x="20416" y="13606"/>
                </a:cubicBezTo>
                <a:cubicBezTo>
                  <a:pt x="20381" y="13538"/>
                  <a:pt x="20390" y="13500"/>
                  <a:pt x="20526" y="13048"/>
                </a:cubicBezTo>
                <a:cubicBezTo>
                  <a:pt x="20548" y="12976"/>
                  <a:pt x="20574" y="12825"/>
                  <a:pt x="20585" y="12713"/>
                </a:cubicBezTo>
                <a:cubicBezTo>
                  <a:pt x="20609" y="12479"/>
                  <a:pt x="20738" y="12128"/>
                  <a:pt x="20784" y="12174"/>
                </a:cubicBezTo>
                <a:cubicBezTo>
                  <a:pt x="20801" y="12191"/>
                  <a:pt x="20811" y="12177"/>
                  <a:pt x="20808" y="12141"/>
                </a:cubicBezTo>
                <a:cubicBezTo>
                  <a:pt x="20804" y="12106"/>
                  <a:pt x="20811" y="12038"/>
                  <a:pt x="20823" y="11991"/>
                </a:cubicBezTo>
                <a:cubicBezTo>
                  <a:pt x="20837" y="11941"/>
                  <a:pt x="20831" y="11878"/>
                  <a:pt x="20808" y="11834"/>
                </a:cubicBezTo>
                <a:cubicBezTo>
                  <a:pt x="20780" y="11779"/>
                  <a:pt x="20781" y="11749"/>
                  <a:pt x="20806" y="11707"/>
                </a:cubicBezTo>
                <a:cubicBezTo>
                  <a:pt x="20861" y="11620"/>
                  <a:pt x="20849" y="11471"/>
                  <a:pt x="20789" y="11487"/>
                </a:cubicBezTo>
                <a:cubicBezTo>
                  <a:pt x="20755" y="11496"/>
                  <a:pt x="20733" y="11461"/>
                  <a:pt x="20722" y="11382"/>
                </a:cubicBezTo>
                <a:cubicBezTo>
                  <a:pt x="20713" y="11316"/>
                  <a:pt x="20686" y="11262"/>
                  <a:pt x="20663" y="11262"/>
                </a:cubicBezTo>
                <a:cubicBezTo>
                  <a:pt x="20656" y="11262"/>
                  <a:pt x="20652" y="11257"/>
                  <a:pt x="20648" y="11255"/>
                </a:cubicBezTo>
                <a:cubicBezTo>
                  <a:pt x="20639" y="11257"/>
                  <a:pt x="20630" y="11250"/>
                  <a:pt x="20620" y="11239"/>
                </a:cubicBezTo>
                <a:cubicBezTo>
                  <a:pt x="20615" y="11234"/>
                  <a:pt x="20610" y="11229"/>
                  <a:pt x="20605" y="11222"/>
                </a:cubicBezTo>
                <a:cubicBezTo>
                  <a:pt x="20603" y="11218"/>
                  <a:pt x="20602" y="11219"/>
                  <a:pt x="20600" y="11215"/>
                </a:cubicBezTo>
                <a:cubicBezTo>
                  <a:pt x="20591" y="11197"/>
                  <a:pt x="20584" y="11174"/>
                  <a:pt x="20581" y="11143"/>
                </a:cubicBezTo>
                <a:cubicBezTo>
                  <a:pt x="20577" y="11116"/>
                  <a:pt x="20578" y="11079"/>
                  <a:pt x="20579" y="11032"/>
                </a:cubicBezTo>
                <a:cubicBezTo>
                  <a:pt x="20579" y="10957"/>
                  <a:pt x="20581" y="10868"/>
                  <a:pt x="20595" y="10751"/>
                </a:cubicBezTo>
                <a:cubicBezTo>
                  <a:pt x="20634" y="10403"/>
                  <a:pt x="20673" y="9997"/>
                  <a:pt x="20707" y="9540"/>
                </a:cubicBezTo>
                <a:cubicBezTo>
                  <a:pt x="20709" y="9512"/>
                  <a:pt x="20713" y="9484"/>
                  <a:pt x="20716" y="9455"/>
                </a:cubicBezTo>
                <a:cubicBezTo>
                  <a:pt x="20716" y="9439"/>
                  <a:pt x="20721" y="9410"/>
                  <a:pt x="20721" y="9397"/>
                </a:cubicBezTo>
                <a:cubicBezTo>
                  <a:pt x="20721" y="9308"/>
                  <a:pt x="20732" y="9223"/>
                  <a:pt x="20746" y="9209"/>
                </a:cubicBezTo>
                <a:cubicBezTo>
                  <a:pt x="20756" y="9199"/>
                  <a:pt x="20763" y="9139"/>
                  <a:pt x="20768" y="9066"/>
                </a:cubicBezTo>
                <a:cubicBezTo>
                  <a:pt x="20765" y="9053"/>
                  <a:pt x="20762" y="9039"/>
                  <a:pt x="20755" y="9026"/>
                </a:cubicBezTo>
                <a:cubicBezTo>
                  <a:pt x="20735" y="8995"/>
                  <a:pt x="20722" y="8872"/>
                  <a:pt x="20721" y="8752"/>
                </a:cubicBezTo>
                <a:cubicBezTo>
                  <a:pt x="20720" y="8311"/>
                  <a:pt x="20511" y="7968"/>
                  <a:pt x="20155" y="7813"/>
                </a:cubicBezTo>
                <a:cubicBezTo>
                  <a:pt x="20077" y="7779"/>
                  <a:pt x="20026" y="7764"/>
                  <a:pt x="19971" y="7759"/>
                </a:cubicBezTo>
                <a:cubicBezTo>
                  <a:pt x="19966" y="7759"/>
                  <a:pt x="19961" y="7759"/>
                  <a:pt x="19956" y="7759"/>
                </a:cubicBezTo>
                <a:cubicBezTo>
                  <a:pt x="19901" y="7756"/>
                  <a:pt x="19842" y="7765"/>
                  <a:pt x="19754" y="7789"/>
                </a:cubicBezTo>
                <a:cubicBezTo>
                  <a:pt x="19699" y="7803"/>
                  <a:pt x="19641" y="7820"/>
                  <a:pt x="19590" y="7841"/>
                </a:cubicBezTo>
                <a:cubicBezTo>
                  <a:pt x="19579" y="7847"/>
                  <a:pt x="19568" y="7852"/>
                  <a:pt x="19557" y="7859"/>
                </a:cubicBezTo>
                <a:cubicBezTo>
                  <a:pt x="19461" y="7919"/>
                  <a:pt x="19371" y="8002"/>
                  <a:pt x="19293" y="8110"/>
                </a:cubicBezTo>
                <a:cubicBezTo>
                  <a:pt x="19131" y="8361"/>
                  <a:pt x="18976" y="8750"/>
                  <a:pt x="18952" y="9005"/>
                </a:cubicBezTo>
                <a:cubicBezTo>
                  <a:pt x="18944" y="9089"/>
                  <a:pt x="18921" y="9218"/>
                  <a:pt x="18898" y="9291"/>
                </a:cubicBezTo>
                <a:cubicBezTo>
                  <a:pt x="18875" y="9365"/>
                  <a:pt x="18863" y="9457"/>
                  <a:pt x="18872" y="9495"/>
                </a:cubicBezTo>
                <a:cubicBezTo>
                  <a:pt x="18881" y="9533"/>
                  <a:pt x="18869" y="9576"/>
                  <a:pt x="18844" y="9591"/>
                </a:cubicBezTo>
                <a:cubicBezTo>
                  <a:pt x="18814" y="9609"/>
                  <a:pt x="18802" y="9660"/>
                  <a:pt x="18810" y="9737"/>
                </a:cubicBezTo>
                <a:cubicBezTo>
                  <a:pt x="18818" y="9802"/>
                  <a:pt x="18813" y="9879"/>
                  <a:pt x="18801" y="9910"/>
                </a:cubicBezTo>
                <a:cubicBezTo>
                  <a:pt x="18796" y="9921"/>
                  <a:pt x="18794" y="9952"/>
                  <a:pt x="18792" y="9980"/>
                </a:cubicBezTo>
                <a:cubicBezTo>
                  <a:pt x="18791" y="10021"/>
                  <a:pt x="18790" y="10064"/>
                  <a:pt x="18792" y="10123"/>
                </a:cubicBezTo>
                <a:cubicBezTo>
                  <a:pt x="18793" y="10150"/>
                  <a:pt x="18790" y="10173"/>
                  <a:pt x="18788" y="10195"/>
                </a:cubicBezTo>
                <a:cubicBezTo>
                  <a:pt x="18789" y="10314"/>
                  <a:pt x="18761" y="10357"/>
                  <a:pt x="18596" y="10545"/>
                </a:cubicBezTo>
                <a:cubicBezTo>
                  <a:pt x="18579" y="10563"/>
                  <a:pt x="18579" y="10563"/>
                  <a:pt x="18566" y="10578"/>
                </a:cubicBezTo>
                <a:cubicBezTo>
                  <a:pt x="18556" y="10589"/>
                  <a:pt x="18552" y="10596"/>
                  <a:pt x="18542" y="10608"/>
                </a:cubicBezTo>
                <a:lnTo>
                  <a:pt x="18406" y="10765"/>
                </a:lnTo>
                <a:lnTo>
                  <a:pt x="18308" y="10658"/>
                </a:lnTo>
                <a:cubicBezTo>
                  <a:pt x="18294" y="10643"/>
                  <a:pt x="18275" y="10617"/>
                  <a:pt x="18269" y="10617"/>
                </a:cubicBezTo>
                <a:cubicBezTo>
                  <a:pt x="18259" y="10617"/>
                  <a:pt x="18206" y="10558"/>
                  <a:pt x="18155" y="10495"/>
                </a:cubicBezTo>
                <a:cubicBezTo>
                  <a:pt x="18070" y="10409"/>
                  <a:pt x="17988" y="10346"/>
                  <a:pt x="17899" y="10306"/>
                </a:cubicBezTo>
                <a:cubicBezTo>
                  <a:pt x="17887" y="10301"/>
                  <a:pt x="17878" y="10291"/>
                  <a:pt x="17864" y="10287"/>
                </a:cubicBezTo>
                <a:cubicBezTo>
                  <a:pt x="17864" y="10287"/>
                  <a:pt x="17864" y="10287"/>
                  <a:pt x="17863" y="10287"/>
                </a:cubicBezTo>
                <a:cubicBezTo>
                  <a:pt x="17747" y="10249"/>
                  <a:pt x="17597" y="10233"/>
                  <a:pt x="17394" y="10233"/>
                </a:cubicBezTo>
                <a:cubicBezTo>
                  <a:pt x="17122" y="10233"/>
                  <a:pt x="17084" y="10244"/>
                  <a:pt x="17051" y="10329"/>
                </a:cubicBezTo>
                <a:cubicBezTo>
                  <a:pt x="17028" y="10387"/>
                  <a:pt x="16995" y="10418"/>
                  <a:pt x="16960" y="10421"/>
                </a:cubicBezTo>
                <a:cubicBezTo>
                  <a:pt x="16956" y="10422"/>
                  <a:pt x="16951" y="10419"/>
                  <a:pt x="16947" y="10418"/>
                </a:cubicBezTo>
                <a:cubicBezTo>
                  <a:pt x="16932" y="10418"/>
                  <a:pt x="16919" y="10415"/>
                  <a:pt x="16906" y="10404"/>
                </a:cubicBezTo>
                <a:cubicBezTo>
                  <a:pt x="16894" y="10394"/>
                  <a:pt x="16881" y="10380"/>
                  <a:pt x="16873" y="10360"/>
                </a:cubicBezTo>
                <a:cubicBezTo>
                  <a:pt x="16864" y="10336"/>
                  <a:pt x="16851" y="10321"/>
                  <a:pt x="16839" y="10306"/>
                </a:cubicBezTo>
                <a:cubicBezTo>
                  <a:pt x="16840" y="10315"/>
                  <a:pt x="16841" y="10316"/>
                  <a:pt x="16846" y="10339"/>
                </a:cubicBezTo>
                <a:cubicBezTo>
                  <a:pt x="16869" y="10457"/>
                  <a:pt x="16810" y="10498"/>
                  <a:pt x="16747" y="10407"/>
                </a:cubicBezTo>
                <a:cubicBezTo>
                  <a:pt x="16717" y="10364"/>
                  <a:pt x="16671" y="10342"/>
                  <a:pt x="16645" y="10358"/>
                </a:cubicBezTo>
                <a:cubicBezTo>
                  <a:pt x="16639" y="10362"/>
                  <a:pt x="16635" y="10358"/>
                  <a:pt x="16629" y="10359"/>
                </a:cubicBezTo>
                <a:cubicBezTo>
                  <a:pt x="16627" y="10360"/>
                  <a:pt x="16624" y="10359"/>
                  <a:pt x="16621" y="10359"/>
                </a:cubicBezTo>
                <a:cubicBezTo>
                  <a:pt x="16603" y="10360"/>
                  <a:pt x="16588" y="10351"/>
                  <a:pt x="16581" y="10331"/>
                </a:cubicBezTo>
                <a:cubicBezTo>
                  <a:pt x="16580" y="10327"/>
                  <a:pt x="16581" y="10323"/>
                  <a:pt x="16580" y="10317"/>
                </a:cubicBezTo>
                <a:cubicBezTo>
                  <a:pt x="16563" y="10282"/>
                  <a:pt x="16564" y="10257"/>
                  <a:pt x="16596" y="10219"/>
                </a:cubicBezTo>
                <a:cubicBezTo>
                  <a:pt x="16596" y="10219"/>
                  <a:pt x="16595" y="10217"/>
                  <a:pt x="16596" y="10217"/>
                </a:cubicBezTo>
                <a:cubicBezTo>
                  <a:pt x="16599" y="10208"/>
                  <a:pt x="16599" y="10200"/>
                  <a:pt x="16604" y="10191"/>
                </a:cubicBezTo>
                <a:cubicBezTo>
                  <a:pt x="16631" y="10145"/>
                  <a:pt x="16653" y="10076"/>
                  <a:pt x="16653" y="10037"/>
                </a:cubicBezTo>
                <a:cubicBezTo>
                  <a:pt x="16653" y="9977"/>
                  <a:pt x="16631" y="9973"/>
                  <a:pt x="16521" y="10013"/>
                </a:cubicBezTo>
                <a:cubicBezTo>
                  <a:pt x="16404" y="10056"/>
                  <a:pt x="16392" y="10071"/>
                  <a:pt x="16422" y="10146"/>
                </a:cubicBezTo>
                <a:cubicBezTo>
                  <a:pt x="16448" y="10213"/>
                  <a:pt x="16445" y="10250"/>
                  <a:pt x="16407" y="10311"/>
                </a:cubicBezTo>
                <a:cubicBezTo>
                  <a:pt x="16350" y="10400"/>
                  <a:pt x="16293" y="10364"/>
                  <a:pt x="16293" y="10240"/>
                </a:cubicBezTo>
                <a:cubicBezTo>
                  <a:pt x="16293" y="10195"/>
                  <a:pt x="16275" y="10131"/>
                  <a:pt x="16256" y="10100"/>
                </a:cubicBezTo>
                <a:cubicBezTo>
                  <a:pt x="16228" y="10057"/>
                  <a:pt x="16231" y="10017"/>
                  <a:pt x="16261" y="9926"/>
                </a:cubicBezTo>
                <a:cubicBezTo>
                  <a:pt x="16303" y="9801"/>
                  <a:pt x="16284" y="9633"/>
                  <a:pt x="16233" y="9683"/>
                </a:cubicBezTo>
                <a:cubicBezTo>
                  <a:pt x="16216" y="9699"/>
                  <a:pt x="16193" y="9676"/>
                  <a:pt x="16183" y="9629"/>
                </a:cubicBezTo>
                <a:cubicBezTo>
                  <a:pt x="16174" y="9581"/>
                  <a:pt x="16154" y="9501"/>
                  <a:pt x="16137" y="9453"/>
                </a:cubicBezTo>
                <a:cubicBezTo>
                  <a:pt x="16117" y="9394"/>
                  <a:pt x="16119" y="9344"/>
                  <a:pt x="16141" y="9303"/>
                </a:cubicBezTo>
                <a:cubicBezTo>
                  <a:pt x="16164" y="9258"/>
                  <a:pt x="16160" y="9227"/>
                  <a:pt x="16131" y="9188"/>
                </a:cubicBezTo>
                <a:cubicBezTo>
                  <a:pt x="16116" y="9168"/>
                  <a:pt x="16109" y="9137"/>
                  <a:pt x="16104" y="9104"/>
                </a:cubicBezTo>
                <a:cubicBezTo>
                  <a:pt x="16104" y="9102"/>
                  <a:pt x="16103" y="9101"/>
                  <a:pt x="16103" y="9099"/>
                </a:cubicBezTo>
                <a:cubicBezTo>
                  <a:pt x="16096" y="9042"/>
                  <a:pt x="16103" y="8968"/>
                  <a:pt x="16127" y="8879"/>
                </a:cubicBezTo>
                <a:cubicBezTo>
                  <a:pt x="16142" y="8824"/>
                  <a:pt x="16130" y="8762"/>
                  <a:pt x="16096" y="8701"/>
                </a:cubicBezTo>
                <a:cubicBezTo>
                  <a:pt x="16087" y="8686"/>
                  <a:pt x="16086" y="8684"/>
                  <a:pt x="16081" y="8673"/>
                </a:cubicBezTo>
                <a:lnTo>
                  <a:pt x="16036" y="8609"/>
                </a:lnTo>
                <a:lnTo>
                  <a:pt x="16088" y="8586"/>
                </a:lnTo>
                <a:cubicBezTo>
                  <a:pt x="16091" y="8584"/>
                  <a:pt x="16089" y="8581"/>
                  <a:pt x="16092" y="8579"/>
                </a:cubicBezTo>
                <a:cubicBezTo>
                  <a:pt x="16150" y="8544"/>
                  <a:pt x="16154" y="8406"/>
                  <a:pt x="16104" y="8276"/>
                </a:cubicBezTo>
                <a:cubicBezTo>
                  <a:pt x="16087" y="8250"/>
                  <a:pt x="16083" y="8215"/>
                  <a:pt x="16087" y="8180"/>
                </a:cubicBezTo>
                <a:cubicBezTo>
                  <a:pt x="16090" y="8156"/>
                  <a:pt x="16098" y="8134"/>
                  <a:pt x="16111" y="8117"/>
                </a:cubicBezTo>
                <a:cubicBezTo>
                  <a:pt x="16116" y="8106"/>
                  <a:pt x="16115" y="8098"/>
                  <a:pt x="16123" y="8085"/>
                </a:cubicBezTo>
                <a:cubicBezTo>
                  <a:pt x="16153" y="8032"/>
                  <a:pt x="16169" y="7971"/>
                  <a:pt x="16159" y="7946"/>
                </a:cubicBezTo>
                <a:cubicBezTo>
                  <a:pt x="16139" y="7894"/>
                  <a:pt x="16199" y="7807"/>
                  <a:pt x="16240" y="7812"/>
                </a:cubicBezTo>
                <a:cubicBezTo>
                  <a:pt x="16246" y="7813"/>
                  <a:pt x="16254" y="7808"/>
                  <a:pt x="16258" y="7813"/>
                </a:cubicBezTo>
                <a:cubicBezTo>
                  <a:pt x="16274" y="7829"/>
                  <a:pt x="16295" y="7822"/>
                  <a:pt x="16304" y="7799"/>
                </a:cubicBezTo>
                <a:cubicBezTo>
                  <a:pt x="16313" y="7775"/>
                  <a:pt x="16425" y="7763"/>
                  <a:pt x="16554" y="7771"/>
                </a:cubicBezTo>
                <a:cubicBezTo>
                  <a:pt x="16683" y="7778"/>
                  <a:pt x="16804" y="7764"/>
                  <a:pt x="16824" y="7738"/>
                </a:cubicBezTo>
                <a:cubicBezTo>
                  <a:pt x="16838" y="7720"/>
                  <a:pt x="16859" y="7720"/>
                  <a:pt x="16882" y="7730"/>
                </a:cubicBezTo>
                <a:cubicBezTo>
                  <a:pt x="16882" y="7730"/>
                  <a:pt x="16883" y="7730"/>
                  <a:pt x="16883" y="7730"/>
                </a:cubicBezTo>
                <a:cubicBezTo>
                  <a:pt x="16890" y="7733"/>
                  <a:pt x="16897" y="7741"/>
                  <a:pt x="16905" y="7747"/>
                </a:cubicBezTo>
                <a:cubicBezTo>
                  <a:pt x="16915" y="7754"/>
                  <a:pt x="16923" y="7756"/>
                  <a:pt x="16933" y="7768"/>
                </a:cubicBezTo>
                <a:cubicBezTo>
                  <a:pt x="16933" y="7768"/>
                  <a:pt x="16935" y="7768"/>
                  <a:pt x="16935" y="7768"/>
                </a:cubicBezTo>
                <a:cubicBezTo>
                  <a:pt x="16981" y="7815"/>
                  <a:pt x="17006" y="7826"/>
                  <a:pt x="17019" y="7796"/>
                </a:cubicBezTo>
                <a:cubicBezTo>
                  <a:pt x="17022" y="7769"/>
                  <a:pt x="17024" y="7728"/>
                  <a:pt x="17024" y="7653"/>
                </a:cubicBezTo>
                <a:cubicBezTo>
                  <a:pt x="17022" y="7611"/>
                  <a:pt x="17019" y="7570"/>
                  <a:pt x="17013" y="7510"/>
                </a:cubicBezTo>
                <a:cubicBezTo>
                  <a:pt x="16992" y="7299"/>
                  <a:pt x="16996" y="7178"/>
                  <a:pt x="17027" y="7084"/>
                </a:cubicBezTo>
                <a:cubicBezTo>
                  <a:pt x="17034" y="7029"/>
                  <a:pt x="17048" y="7006"/>
                  <a:pt x="17074" y="6983"/>
                </a:cubicBezTo>
                <a:cubicBezTo>
                  <a:pt x="17085" y="6966"/>
                  <a:pt x="17096" y="6951"/>
                  <a:pt x="17111" y="6934"/>
                </a:cubicBezTo>
                <a:cubicBezTo>
                  <a:pt x="17193" y="6838"/>
                  <a:pt x="17197" y="6810"/>
                  <a:pt x="17179" y="6641"/>
                </a:cubicBezTo>
                <a:cubicBezTo>
                  <a:pt x="17165" y="6510"/>
                  <a:pt x="17171" y="6461"/>
                  <a:pt x="17198" y="6435"/>
                </a:cubicBezTo>
                <a:cubicBezTo>
                  <a:pt x="17202" y="6431"/>
                  <a:pt x="17204" y="6427"/>
                  <a:pt x="17209" y="6425"/>
                </a:cubicBezTo>
                <a:cubicBezTo>
                  <a:pt x="17247" y="6402"/>
                  <a:pt x="17251" y="6378"/>
                  <a:pt x="17224" y="6327"/>
                </a:cubicBezTo>
                <a:cubicBezTo>
                  <a:pt x="17205" y="6291"/>
                  <a:pt x="17197" y="6261"/>
                  <a:pt x="17210" y="6261"/>
                </a:cubicBezTo>
                <a:cubicBezTo>
                  <a:pt x="17215" y="6261"/>
                  <a:pt x="17217" y="6254"/>
                  <a:pt x="17215" y="6242"/>
                </a:cubicBezTo>
                <a:cubicBezTo>
                  <a:pt x="17214" y="6240"/>
                  <a:pt x="17212" y="6239"/>
                  <a:pt x="17210" y="6236"/>
                </a:cubicBezTo>
                <a:cubicBezTo>
                  <a:pt x="17206" y="6226"/>
                  <a:pt x="17206" y="6216"/>
                  <a:pt x="17202" y="6205"/>
                </a:cubicBezTo>
                <a:cubicBezTo>
                  <a:pt x="17198" y="6197"/>
                  <a:pt x="17196" y="6190"/>
                  <a:pt x="17191" y="6181"/>
                </a:cubicBezTo>
                <a:cubicBezTo>
                  <a:pt x="17190" y="6179"/>
                  <a:pt x="17188" y="6173"/>
                  <a:pt x="17187" y="6170"/>
                </a:cubicBezTo>
                <a:cubicBezTo>
                  <a:pt x="17160" y="6097"/>
                  <a:pt x="17143" y="6023"/>
                  <a:pt x="17149" y="5975"/>
                </a:cubicBezTo>
                <a:cubicBezTo>
                  <a:pt x="17149" y="5968"/>
                  <a:pt x="17148" y="5950"/>
                  <a:pt x="17149" y="5940"/>
                </a:cubicBezTo>
                <a:cubicBezTo>
                  <a:pt x="17148" y="5929"/>
                  <a:pt x="17149" y="5918"/>
                  <a:pt x="17149" y="5907"/>
                </a:cubicBezTo>
                <a:cubicBezTo>
                  <a:pt x="17147" y="5799"/>
                  <a:pt x="17136" y="5635"/>
                  <a:pt x="17125" y="5542"/>
                </a:cubicBezTo>
                <a:cubicBezTo>
                  <a:pt x="17121" y="5509"/>
                  <a:pt x="17122" y="5483"/>
                  <a:pt x="17121" y="5455"/>
                </a:cubicBezTo>
                <a:cubicBezTo>
                  <a:pt x="17121" y="5441"/>
                  <a:pt x="17118" y="5418"/>
                  <a:pt x="17119" y="5406"/>
                </a:cubicBezTo>
                <a:cubicBezTo>
                  <a:pt x="17119" y="5392"/>
                  <a:pt x="17124" y="5381"/>
                  <a:pt x="17126" y="5368"/>
                </a:cubicBezTo>
                <a:cubicBezTo>
                  <a:pt x="17127" y="5363"/>
                  <a:pt x="17128" y="5359"/>
                  <a:pt x="17129" y="5354"/>
                </a:cubicBezTo>
                <a:cubicBezTo>
                  <a:pt x="17134" y="5329"/>
                  <a:pt x="17138" y="5302"/>
                  <a:pt x="17147" y="5284"/>
                </a:cubicBezTo>
                <a:cubicBezTo>
                  <a:pt x="17194" y="5181"/>
                  <a:pt x="17255" y="5222"/>
                  <a:pt x="17255" y="5354"/>
                </a:cubicBezTo>
                <a:cubicBezTo>
                  <a:pt x="17255" y="5474"/>
                  <a:pt x="17305" y="5516"/>
                  <a:pt x="17329" y="5417"/>
                </a:cubicBezTo>
                <a:cubicBezTo>
                  <a:pt x="17346" y="5348"/>
                  <a:pt x="17357" y="5353"/>
                  <a:pt x="17422" y="5450"/>
                </a:cubicBezTo>
                <a:cubicBezTo>
                  <a:pt x="17430" y="5463"/>
                  <a:pt x="17430" y="5472"/>
                  <a:pt x="17437" y="5483"/>
                </a:cubicBezTo>
                <a:cubicBezTo>
                  <a:pt x="17471" y="5518"/>
                  <a:pt x="17493" y="5592"/>
                  <a:pt x="17486" y="5696"/>
                </a:cubicBezTo>
                <a:cubicBezTo>
                  <a:pt x="17486" y="5705"/>
                  <a:pt x="17483" y="5709"/>
                  <a:pt x="17482" y="5717"/>
                </a:cubicBezTo>
                <a:cubicBezTo>
                  <a:pt x="17481" y="5726"/>
                  <a:pt x="17483" y="5729"/>
                  <a:pt x="17482" y="5738"/>
                </a:cubicBezTo>
                <a:cubicBezTo>
                  <a:pt x="17471" y="5872"/>
                  <a:pt x="17480" y="5925"/>
                  <a:pt x="17516" y="5947"/>
                </a:cubicBezTo>
                <a:cubicBezTo>
                  <a:pt x="17554" y="5970"/>
                  <a:pt x="17556" y="5990"/>
                  <a:pt x="17528" y="6043"/>
                </a:cubicBezTo>
                <a:cubicBezTo>
                  <a:pt x="17500" y="6097"/>
                  <a:pt x="17504" y="6139"/>
                  <a:pt x="17545" y="6240"/>
                </a:cubicBezTo>
                <a:cubicBezTo>
                  <a:pt x="17577" y="6317"/>
                  <a:pt x="17602" y="6343"/>
                  <a:pt x="17611" y="6313"/>
                </a:cubicBezTo>
                <a:cubicBezTo>
                  <a:pt x="17611" y="6302"/>
                  <a:pt x="17611" y="6293"/>
                  <a:pt x="17610" y="6282"/>
                </a:cubicBezTo>
                <a:cubicBezTo>
                  <a:pt x="17609" y="6274"/>
                  <a:pt x="17609" y="6267"/>
                  <a:pt x="17606" y="6259"/>
                </a:cubicBezTo>
                <a:cubicBezTo>
                  <a:pt x="17606" y="6257"/>
                  <a:pt x="17604" y="6255"/>
                  <a:pt x="17604" y="6252"/>
                </a:cubicBezTo>
                <a:cubicBezTo>
                  <a:pt x="17597" y="6234"/>
                  <a:pt x="17587" y="6216"/>
                  <a:pt x="17574" y="6205"/>
                </a:cubicBezTo>
                <a:cubicBezTo>
                  <a:pt x="17495" y="6135"/>
                  <a:pt x="17571" y="5957"/>
                  <a:pt x="17664" y="5994"/>
                </a:cubicBezTo>
                <a:cubicBezTo>
                  <a:pt x="17690" y="6005"/>
                  <a:pt x="17708" y="6006"/>
                  <a:pt x="17725" y="5996"/>
                </a:cubicBezTo>
                <a:cubicBezTo>
                  <a:pt x="17726" y="5996"/>
                  <a:pt x="17727" y="5995"/>
                  <a:pt x="17727" y="5994"/>
                </a:cubicBezTo>
                <a:cubicBezTo>
                  <a:pt x="17743" y="5984"/>
                  <a:pt x="17757" y="5963"/>
                  <a:pt x="17769" y="5928"/>
                </a:cubicBezTo>
                <a:cubicBezTo>
                  <a:pt x="17787" y="5876"/>
                  <a:pt x="17814" y="5838"/>
                  <a:pt x="17830" y="5844"/>
                </a:cubicBezTo>
                <a:cubicBezTo>
                  <a:pt x="17844" y="5850"/>
                  <a:pt x="17872" y="5791"/>
                  <a:pt x="17899" y="5715"/>
                </a:cubicBezTo>
                <a:cubicBezTo>
                  <a:pt x="17905" y="5694"/>
                  <a:pt x="17914" y="5677"/>
                  <a:pt x="17922" y="5661"/>
                </a:cubicBezTo>
                <a:cubicBezTo>
                  <a:pt x="17926" y="5653"/>
                  <a:pt x="17930" y="5647"/>
                  <a:pt x="17933" y="5640"/>
                </a:cubicBezTo>
                <a:cubicBezTo>
                  <a:pt x="17981" y="5529"/>
                  <a:pt x="18029" y="5522"/>
                  <a:pt x="18018" y="5652"/>
                </a:cubicBezTo>
                <a:cubicBezTo>
                  <a:pt x="18012" y="5724"/>
                  <a:pt x="18017" y="5727"/>
                  <a:pt x="18066" y="5678"/>
                </a:cubicBezTo>
                <a:cubicBezTo>
                  <a:pt x="18105" y="5639"/>
                  <a:pt x="18116" y="5602"/>
                  <a:pt x="18096" y="5565"/>
                </a:cubicBezTo>
                <a:cubicBezTo>
                  <a:pt x="18056" y="5487"/>
                  <a:pt x="18169" y="5341"/>
                  <a:pt x="18255" y="5361"/>
                </a:cubicBezTo>
                <a:cubicBezTo>
                  <a:pt x="18342" y="5380"/>
                  <a:pt x="18368" y="5228"/>
                  <a:pt x="18293" y="5141"/>
                </a:cubicBezTo>
                <a:cubicBezTo>
                  <a:pt x="18247" y="5087"/>
                  <a:pt x="18251" y="5075"/>
                  <a:pt x="18322" y="5001"/>
                </a:cubicBezTo>
                <a:cubicBezTo>
                  <a:pt x="18413" y="4906"/>
                  <a:pt x="18509" y="4899"/>
                  <a:pt x="18541" y="4982"/>
                </a:cubicBezTo>
                <a:cubicBezTo>
                  <a:pt x="18545" y="4993"/>
                  <a:pt x="18547" y="4988"/>
                  <a:pt x="18551" y="4991"/>
                </a:cubicBezTo>
                <a:cubicBezTo>
                  <a:pt x="18555" y="4994"/>
                  <a:pt x="18561" y="4994"/>
                  <a:pt x="18564" y="4994"/>
                </a:cubicBezTo>
                <a:cubicBezTo>
                  <a:pt x="18570" y="4983"/>
                  <a:pt x="18575" y="4959"/>
                  <a:pt x="18581" y="4921"/>
                </a:cubicBezTo>
                <a:cubicBezTo>
                  <a:pt x="18581" y="4919"/>
                  <a:pt x="18583" y="4919"/>
                  <a:pt x="18583" y="4916"/>
                </a:cubicBezTo>
                <a:cubicBezTo>
                  <a:pt x="18587" y="4826"/>
                  <a:pt x="18618" y="4777"/>
                  <a:pt x="18652" y="4796"/>
                </a:cubicBezTo>
                <a:cubicBezTo>
                  <a:pt x="18676" y="4793"/>
                  <a:pt x="18705" y="4782"/>
                  <a:pt x="18724" y="4764"/>
                </a:cubicBezTo>
                <a:cubicBezTo>
                  <a:pt x="18744" y="4743"/>
                  <a:pt x="18775" y="4740"/>
                  <a:pt x="18793" y="4757"/>
                </a:cubicBezTo>
                <a:cubicBezTo>
                  <a:pt x="18810" y="4774"/>
                  <a:pt x="18840" y="4767"/>
                  <a:pt x="18860" y="4743"/>
                </a:cubicBezTo>
                <a:cubicBezTo>
                  <a:pt x="18872" y="4727"/>
                  <a:pt x="18891" y="4725"/>
                  <a:pt x="18905" y="4717"/>
                </a:cubicBezTo>
                <a:cubicBezTo>
                  <a:pt x="18922" y="4708"/>
                  <a:pt x="18937" y="4699"/>
                  <a:pt x="18954" y="4698"/>
                </a:cubicBezTo>
                <a:cubicBezTo>
                  <a:pt x="18958" y="4697"/>
                  <a:pt x="18963" y="4694"/>
                  <a:pt x="18966" y="4694"/>
                </a:cubicBezTo>
                <a:cubicBezTo>
                  <a:pt x="19014" y="4690"/>
                  <a:pt x="19042" y="4718"/>
                  <a:pt x="19051" y="4757"/>
                </a:cubicBezTo>
                <a:cubicBezTo>
                  <a:pt x="19052" y="4761"/>
                  <a:pt x="19053" y="4766"/>
                  <a:pt x="19053" y="4771"/>
                </a:cubicBezTo>
                <a:cubicBezTo>
                  <a:pt x="19054" y="4778"/>
                  <a:pt x="19056" y="4782"/>
                  <a:pt x="19055" y="4789"/>
                </a:cubicBezTo>
                <a:cubicBezTo>
                  <a:pt x="19053" y="4805"/>
                  <a:pt x="19048" y="4823"/>
                  <a:pt x="19037" y="4841"/>
                </a:cubicBezTo>
                <a:cubicBezTo>
                  <a:pt x="19027" y="4855"/>
                  <a:pt x="19018" y="4876"/>
                  <a:pt x="19012" y="4900"/>
                </a:cubicBezTo>
                <a:cubicBezTo>
                  <a:pt x="19006" y="4919"/>
                  <a:pt x="19005" y="4938"/>
                  <a:pt x="19004" y="4956"/>
                </a:cubicBezTo>
                <a:cubicBezTo>
                  <a:pt x="19004" y="4967"/>
                  <a:pt x="19008" y="4976"/>
                  <a:pt x="19010" y="4984"/>
                </a:cubicBezTo>
                <a:cubicBezTo>
                  <a:pt x="19020" y="4985"/>
                  <a:pt x="19040" y="4949"/>
                  <a:pt x="19064" y="4886"/>
                </a:cubicBezTo>
                <a:cubicBezTo>
                  <a:pt x="19097" y="4800"/>
                  <a:pt x="19120" y="4713"/>
                  <a:pt x="19118" y="4694"/>
                </a:cubicBezTo>
                <a:cubicBezTo>
                  <a:pt x="19115" y="4674"/>
                  <a:pt x="19122" y="4622"/>
                  <a:pt x="19133" y="4576"/>
                </a:cubicBezTo>
                <a:cubicBezTo>
                  <a:pt x="19144" y="4530"/>
                  <a:pt x="19159" y="4458"/>
                  <a:pt x="19167" y="4419"/>
                </a:cubicBezTo>
                <a:cubicBezTo>
                  <a:pt x="19175" y="4377"/>
                  <a:pt x="19219" y="4349"/>
                  <a:pt x="19267" y="4349"/>
                </a:cubicBezTo>
                <a:cubicBezTo>
                  <a:pt x="19318" y="4349"/>
                  <a:pt x="19365" y="4311"/>
                  <a:pt x="19386" y="4255"/>
                </a:cubicBezTo>
                <a:cubicBezTo>
                  <a:pt x="19396" y="4231"/>
                  <a:pt x="19415" y="4207"/>
                  <a:pt x="19436" y="4188"/>
                </a:cubicBezTo>
                <a:cubicBezTo>
                  <a:pt x="19437" y="4187"/>
                  <a:pt x="19435" y="4186"/>
                  <a:pt x="19436" y="4185"/>
                </a:cubicBezTo>
                <a:cubicBezTo>
                  <a:pt x="19453" y="4166"/>
                  <a:pt x="19476" y="4152"/>
                  <a:pt x="19504" y="4147"/>
                </a:cubicBezTo>
                <a:cubicBezTo>
                  <a:pt x="19505" y="4147"/>
                  <a:pt x="19505" y="4147"/>
                  <a:pt x="19505" y="4147"/>
                </a:cubicBezTo>
                <a:cubicBezTo>
                  <a:pt x="19507" y="4147"/>
                  <a:pt x="19510" y="4146"/>
                  <a:pt x="19512" y="4145"/>
                </a:cubicBezTo>
                <a:cubicBezTo>
                  <a:pt x="19538" y="4139"/>
                  <a:pt x="19554" y="4124"/>
                  <a:pt x="19566" y="4108"/>
                </a:cubicBezTo>
                <a:cubicBezTo>
                  <a:pt x="19570" y="4100"/>
                  <a:pt x="19578" y="4092"/>
                  <a:pt x="19575" y="4084"/>
                </a:cubicBezTo>
                <a:cubicBezTo>
                  <a:pt x="19567" y="4058"/>
                  <a:pt x="19547" y="4045"/>
                  <a:pt x="19530" y="4056"/>
                </a:cubicBezTo>
                <a:cubicBezTo>
                  <a:pt x="19457" y="4102"/>
                  <a:pt x="19379" y="4078"/>
                  <a:pt x="19379" y="4011"/>
                </a:cubicBezTo>
                <a:cubicBezTo>
                  <a:pt x="19379" y="3972"/>
                  <a:pt x="19326" y="3873"/>
                  <a:pt x="19263" y="3791"/>
                </a:cubicBezTo>
                <a:cubicBezTo>
                  <a:pt x="19159" y="3659"/>
                  <a:pt x="19147" y="3618"/>
                  <a:pt x="19137" y="3393"/>
                </a:cubicBezTo>
                <a:cubicBezTo>
                  <a:pt x="19131" y="3254"/>
                  <a:pt x="19123" y="3132"/>
                  <a:pt x="19118" y="3124"/>
                </a:cubicBezTo>
                <a:cubicBezTo>
                  <a:pt x="19104" y="3103"/>
                  <a:pt x="18946" y="3094"/>
                  <a:pt x="18766" y="3100"/>
                </a:cubicBezTo>
                <a:cubicBezTo>
                  <a:pt x="18703" y="3102"/>
                  <a:pt x="18668" y="3104"/>
                  <a:pt x="18648" y="3114"/>
                </a:cubicBezTo>
                <a:cubicBezTo>
                  <a:pt x="18646" y="3115"/>
                  <a:pt x="18643" y="3115"/>
                  <a:pt x="18641" y="3117"/>
                </a:cubicBezTo>
                <a:cubicBezTo>
                  <a:pt x="18625" y="3127"/>
                  <a:pt x="18624" y="3144"/>
                  <a:pt x="18637" y="3168"/>
                </a:cubicBezTo>
                <a:cubicBezTo>
                  <a:pt x="18676" y="3243"/>
                  <a:pt x="18653" y="3295"/>
                  <a:pt x="18580" y="3295"/>
                </a:cubicBezTo>
                <a:cubicBezTo>
                  <a:pt x="18551" y="3295"/>
                  <a:pt x="18511" y="3329"/>
                  <a:pt x="18489" y="3372"/>
                </a:cubicBezTo>
                <a:cubicBezTo>
                  <a:pt x="18464" y="3421"/>
                  <a:pt x="18414" y="3432"/>
                  <a:pt x="18328" y="3428"/>
                </a:cubicBezTo>
                <a:cubicBezTo>
                  <a:pt x="18323" y="3428"/>
                  <a:pt x="18316" y="3428"/>
                  <a:pt x="18310" y="3428"/>
                </a:cubicBezTo>
                <a:cubicBezTo>
                  <a:pt x="18292" y="3426"/>
                  <a:pt x="18285" y="3427"/>
                  <a:pt x="18262" y="3424"/>
                </a:cubicBezTo>
                <a:cubicBezTo>
                  <a:pt x="18048" y="3397"/>
                  <a:pt x="17990" y="3363"/>
                  <a:pt x="18035" y="3278"/>
                </a:cubicBezTo>
                <a:cubicBezTo>
                  <a:pt x="18056" y="3237"/>
                  <a:pt x="18049" y="3203"/>
                  <a:pt x="18008" y="3163"/>
                </a:cubicBezTo>
                <a:cubicBezTo>
                  <a:pt x="17946" y="3102"/>
                  <a:pt x="17858" y="3131"/>
                  <a:pt x="17822" y="3226"/>
                </a:cubicBezTo>
                <a:cubicBezTo>
                  <a:pt x="17821" y="3230"/>
                  <a:pt x="17811" y="3230"/>
                  <a:pt x="17808" y="3233"/>
                </a:cubicBezTo>
                <a:cubicBezTo>
                  <a:pt x="17796" y="3268"/>
                  <a:pt x="17758" y="3273"/>
                  <a:pt x="17694" y="3267"/>
                </a:cubicBezTo>
                <a:cubicBezTo>
                  <a:pt x="17667" y="3268"/>
                  <a:pt x="17646" y="3270"/>
                  <a:pt x="17611" y="3267"/>
                </a:cubicBezTo>
                <a:cubicBezTo>
                  <a:pt x="17432" y="3252"/>
                  <a:pt x="17364" y="3199"/>
                  <a:pt x="17437" y="3128"/>
                </a:cubicBezTo>
                <a:cubicBezTo>
                  <a:pt x="17438" y="3127"/>
                  <a:pt x="17436" y="3125"/>
                  <a:pt x="17437" y="3124"/>
                </a:cubicBezTo>
                <a:cubicBezTo>
                  <a:pt x="17438" y="3122"/>
                  <a:pt x="17438" y="3119"/>
                  <a:pt x="17439" y="3117"/>
                </a:cubicBezTo>
                <a:cubicBezTo>
                  <a:pt x="17446" y="3103"/>
                  <a:pt x="17449" y="3094"/>
                  <a:pt x="17452" y="3081"/>
                </a:cubicBezTo>
                <a:cubicBezTo>
                  <a:pt x="17450" y="3066"/>
                  <a:pt x="17447" y="3049"/>
                  <a:pt x="17435" y="3027"/>
                </a:cubicBezTo>
                <a:cubicBezTo>
                  <a:pt x="17408" y="2975"/>
                  <a:pt x="17407" y="2943"/>
                  <a:pt x="17437" y="2887"/>
                </a:cubicBezTo>
                <a:cubicBezTo>
                  <a:pt x="17438" y="2883"/>
                  <a:pt x="17439" y="2880"/>
                  <a:pt x="17440" y="2877"/>
                </a:cubicBezTo>
                <a:cubicBezTo>
                  <a:pt x="17442" y="2871"/>
                  <a:pt x="17441" y="2868"/>
                  <a:pt x="17444" y="2861"/>
                </a:cubicBezTo>
                <a:cubicBezTo>
                  <a:pt x="17452" y="2840"/>
                  <a:pt x="17453" y="2824"/>
                  <a:pt x="17455" y="2807"/>
                </a:cubicBezTo>
                <a:cubicBezTo>
                  <a:pt x="17451" y="2779"/>
                  <a:pt x="17435" y="2749"/>
                  <a:pt x="17407" y="2702"/>
                </a:cubicBezTo>
                <a:cubicBezTo>
                  <a:pt x="17362" y="2625"/>
                  <a:pt x="17353" y="2577"/>
                  <a:pt x="17376" y="2554"/>
                </a:cubicBezTo>
                <a:cubicBezTo>
                  <a:pt x="17399" y="2531"/>
                  <a:pt x="17398" y="2504"/>
                  <a:pt x="17377" y="2462"/>
                </a:cubicBezTo>
                <a:cubicBezTo>
                  <a:pt x="17372" y="2454"/>
                  <a:pt x="17372" y="2443"/>
                  <a:pt x="17369" y="2434"/>
                </a:cubicBezTo>
                <a:cubicBezTo>
                  <a:pt x="17366" y="2427"/>
                  <a:pt x="17366" y="2423"/>
                  <a:pt x="17364" y="2416"/>
                </a:cubicBezTo>
                <a:cubicBezTo>
                  <a:pt x="17363" y="2409"/>
                  <a:pt x="17362" y="2405"/>
                  <a:pt x="17362" y="2399"/>
                </a:cubicBezTo>
                <a:cubicBezTo>
                  <a:pt x="17363" y="2393"/>
                  <a:pt x="17360" y="2388"/>
                  <a:pt x="17362" y="2383"/>
                </a:cubicBezTo>
                <a:cubicBezTo>
                  <a:pt x="17371" y="2359"/>
                  <a:pt x="17346" y="2340"/>
                  <a:pt x="17308" y="2339"/>
                </a:cubicBezTo>
                <a:cubicBezTo>
                  <a:pt x="17306" y="2339"/>
                  <a:pt x="17306" y="2339"/>
                  <a:pt x="17304" y="2339"/>
                </a:cubicBezTo>
                <a:cubicBezTo>
                  <a:pt x="17267" y="2339"/>
                  <a:pt x="17250" y="2357"/>
                  <a:pt x="17243" y="2388"/>
                </a:cubicBezTo>
                <a:cubicBezTo>
                  <a:pt x="17244" y="2391"/>
                  <a:pt x="17245" y="2394"/>
                  <a:pt x="17246" y="2397"/>
                </a:cubicBezTo>
                <a:cubicBezTo>
                  <a:pt x="17306" y="2551"/>
                  <a:pt x="17257" y="2680"/>
                  <a:pt x="17179" y="2577"/>
                </a:cubicBezTo>
                <a:cubicBezTo>
                  <a:pt x="17155" y="2546"/>
                  <a:pt x="17123" y="2537"/>
                  <a:pt x="17104" y="2556"/>
                </a:cubicBezTo>
                <a:cubicBezTo>
                  <a:pt x="17085" y="2574"/>
                  <a:pt x="17030" y="2543"/>
                  <a:pt x="16983" y="2489"/>
                </a:cubicBezTo>
                <a:cubicBezTo>
                  <a:pt x="16950" y="2449"/>
                  <a:pt x="16932" y="2431"/>
                  <a:pt x="16917" y="2425"/>
                </a:cubicBezTo>
                <a:cubicBezTo>
                  <a:pt x="16917" y="2425"/>
                  <a:pt x="16916" y="2426"/>
                  <a:pt x="16915" y="2425"/>
                </a:cubicBezTo>
                <a:cubicBezTo>
                  <a:pt x="16905" y="2422"/>
                  <a:pt x="16899" y="2430"/>
                  <a:pt x="16892" y="2432"/>
                </a:cubicBezTo>
                <a:cubicBezTo>
                  <a:pt x="16887" y="2440"/>
                  <a:pt x="16886" y="2448"/>
                  <a:pt x="16883" y="2462"/>
                </a:cubicBezTo>
                <a:cubicBezTo>
                  <a:pt x="16867" y="2526"/>
                  <a:pt x="16854" y="2525"/>
                  <a:pt x="16774" y="2451"/>
                </a:cubicBezTo>
                <a:cubicBezTo>
                  <a:pt x="16742" y="2421"/>
                  <a:pt x="16727" y="2414"/>
                  <a:pt x="16710" y="2406"/>
                </a:cubicBezTo>
                <a:cubicBezTo>
                  <a:pt x="16682" y="2398"/>
                  <a:pt x="16661" y="2408"/>
                  <a:pt x="16633" y="2455"/>
                </a:cubicBezTo>
                <a:cubicBezTo>
                  <a:pt x="16633" y="2456"/>
                  <a:pt x="16632" y="2457"/>
                  <a:pt x="16632" y="2458"/>
                </a:cubicBezTo>
                <a:cubicBezTo>
                  <a:pt x="16610" y="2496"/>
                  <a:pt x="16597" y="2516"/>
                  <a:pt x="16596" y="2521"/>
                </a:cubicBezTo>
                <a:cubicBezTo>
                  <a:pt x="16596" y="2525"/>
                  <a:pt x="16606" y="2513"/>
                  <a:pt x="16627" y="2489"/>
                </a:cubicBezTo>
                <a:cubicBezTo>
                  <a:pt x="16660" y="2449"/>
                  <a:pt x="16684" y="2452"/>
                  <a:pt x="16694" y="2476"/>
                </a:cubicBezTo>
                <a:cubicBezTo>
                  <a:pt x="16714" y="2497"/>
                  <a:pt x="16717" y="2543"/>
                  <a:pt x="16687" y="2591"/>
                </a:cubicBezTo>
                <a:cubicBezTo>
                  <a:pt x="16668" y="2620"/>
                  <a:pt x="16653" y="2692"/>
                  <a:pt x="16653" y="2751"/>
                </a:cubicBezTo>
                <a:cubicBezTo>
                  <a:pt x="16653" y="2810"/>
                  <a:pt x="16622" y="2913"/>
                  <a:pt x="16585" y="2981"/>
                </a:cubicBezTo>
                <a:cubicBezTo>
                  <a:pt x="16519" y="3103"/>
                  <a:pt x="16516" y="3106"/>
                  <a:pt x="16420" y="3030"/>
                </a:cubicBezTo>
                <a:cubicBezTo>
                  <a:pt x="16313" y="2945"/>
                  <a:pt x="16302" y="2912"/>
                  <a:pt x="16357" y="2824"/>
                </a:cubicBezTo>
                <a:cubicBezTo>
                  <a:pt x="16377" y="2792"/>
                  <a:pt x="16379" y="2769"/>
                  <a:pt x="16362" y="2769"/>
                </a:cubicBezTo>
                <a:cubicBezTo>
                  <a:pt x="16346" y="2769"/>
                  <a:pt x="16317" y="2796"/>
                  <a:pt x="16296" y="2828"/>
                </a:cubicBezTo>
                <a:cubicBezTo>
                  <a:pt x="16269" y="2872"/>
                  <a:pt x="16247" y="2872"/>
                  <a:pt x="16206" y="2831"/>
                </a:cubicBezTo>
                <a:cubicBezTo>
                  <a:pt x="16132" y="2758"/>
                  <a:pt x="15995" y="2809"/>
                  <a:pt x="15957" y="2922"/>
                </a:cubicBezTo>
                <a:cubicBezTo>
                  <a:pt x="15916" y="3044"/>
                  <a:pt x="15753" y="3021"/>
                  <a:pt x="15707" y="2887"/>
                </a:cubicBezTo>
                <a:cubicBezTo>
                  <a:pt x="15689" y="2834"/>
                  <a:pt x="15671" y="2786"/>
                  <a:pt x="15667" y="2776"/>
                </a:cubicBezTo>
                <a:cubicBezTo>
                  <a:pt x="15664" y="2765"/>
                  <a:pt x="15641" y="2780"/>
                  <a:pt x="15619" y="2810"/>
                </a:cubicBezTo>
                <a:cubicBezTo>
                  <a:pt x="15568" y="2877"/>
                  <a:pt x="15538" y="2834"/>
                  <a:pt x="15538" y="2695"/>
                </a:cubicBezTo>
                <a:cubicBezTo>
                  <a:pt x="15538" y="2632"/>
                  <a:pt x="15527" y="2583"/>
                  <a:pt x="15501" y="2545"/>
                </a:cubicBezTo>
                <a:cubicBezTo>
                  <a:pt x="15475" y="2507"/>
                  <a:pt x="15434" y="2478"/>
                  <a:pt x="15377" y="2455"/>
                </a:cubicBezTo>
                <a:cubicBezTo>
                  <a:pt x="15357" y="2448"/>
                  <a:pt x="15340" y="2431"/>
                  <a:pt x="15324" y="2413"/>
                </a:cubicBezTo>
                <a:cubicBezTo>
                  <a:pt x="15321" y="2411"/>
                  <a:pt x="15318" y="2408"/>
                  <a:pt x="15316" y="2406"/>
                </a:cubicBezTo>
                <a:cubicBezTo>
                  <a:pt x="15297" y="2383"/>
                  <a:pt x="15284" y="2356"/>
                  <a:pt x="15274" y="2326"/>
                </a:cubicBezTo>
                <a:cubicBezTo>
                  <a:pt x="15274" y="2325"/>
                  <a:pt x="15274" y="2323"/>
                  <a:pt x="15273" y="2322"/>
                </a:cubicBezTo>
                <a:cubicBezTo>
                  <a:pt x="15272" y="2317"/>
                  <a:pt x="15268" y="2313"/>
                  <a:pt x="15266" y="2308"/>
                </a:cubicBezTo>
                <a:cubicBezTo>
                  <a:pt x="15251" y="2245"/>
                  <a:pt x="15230" y="2196"/>
                  <a:pt x="15220" y="2196"/>
                </a:cubicBezTo>
                <a:cubicBezTo>
                  <a:pt x="15211" y="2196"/>
                  <a:pt x="15212" y="2216"/>
                  <a:pt x="15222" y="2242"/>
                </a:cubicBezTo>
                <a:cubicBezTo>
                  <a:pt x="15250" y="2314"/>
                  <a:pt x="15147" y="2360"/>
                  <a:pt x="15105" y="2294"/>
                </a:cubicBezTo>
                <a:cubicBezTo>
                  <a:pt x="15086" y="2263"/>
                  <a:pt x="15073" y="2146"/>
                  <a:pt x="15073" y="2036"/>
                </a:cubicBezTo>
                <a:cubicBezTo>
                  <a:pt x="15073" y="1943"/>
                  <a:pt x="15070" y="1895"/>
                  <a:pt x="15059" y="1868"/>
                </a:cubicBezTo>
                <a:cubicBezTo>
                  <a:pt x="15026" y="1853"/>
                  <a:pt x="14990" y="1838"/>
                  <a:pt x="14952" y="1837"/>
                </a:cubicBezTo>
                <a:cubicBezTo>
                  <a:pt x="14927" y="1837"/>
                  <a:pt x="14907" y="1829"/>
                  <a:pt x="14892" y="1820"/>
                </a:cubicBezTo>
                <a:cubicBezTo>
                  <a:pt x="14890" y="1819"/>
                  <a:pt x="14887" y="1817"/>
                  <a:pt x="14885" y="1816"/>
                </a:cubicBezTo>
                <a:cubicBezTo>
                  <a:pt x="14868" y="1804"/>
                  <a:pt x="14857" y="1788"/>
                  <a:pt x="14855" y="1764"/>
                </a:cubicBezTo>
                <a:cubicBezTo>
                  <a:pt x="14853" y="1725"/>
                  <a:pt x="14850" y="1674"/>
                  <a:pt x="14847" y="1647"/>
                </a:cubicBezTo>
                <a:cubicBezTo>
                  <a:pt x="14847" y="1643"/>
                  <a:pt x="14842" y="1648"/>
                  <a:pt x="14839" y="1647"/>
                </a:cubicBezTo>
                <a:cubicBezTo>
                  <a:pt x="14827" y="1648"/>
                  <a:pt x="14803" y="1676"/>
                  <a:pt x="14771" y="1739"/>
                </a:cubicBezTo>
                <a:cubicBezTo>
                  <a:pt x="14686" y="1904"/>
                  <a:pt x="14639" y="1868"/>
                  <a:pt x="14620" y="1621"/>
                </a:cubicBezTo>
                <a:cubicBezTo>
                  <a:pt x="14613" y="1534"/>
                  <a:pt x="14585" y="1428"/>
                  <a:pt x="14559" y="1384"/>
                </a:cubicBezTo>
                <a:cubicBezTo>
                  <a:pt x="14534" y="1339"/>
                  <a:pt x="14523" y="1282"/>
                  <a:pt x="14536" y="1261"/>
                </a:cubicBezTo>
                <a:cubicBezTo>
                  <a:pt x="14537" y="1259"/>
                  <a:pt x="14536" y="1260"/>
                  <a:pt x="14536" y="1258"/>
                </a:cubicBezTo>
                <a:cubicBezTo>
                  <a:pt x="14533" y="1253"/>
                  <a:pt x="14526" y="1250"/>
                  <a:pt x="14521" y="1247"/>
                </a:cubicBezTo>
                <a:cubicBezTo>
                  <a:pt x="14454" y="1232"/>
                  <a:pt x="14169" y="1299"/>
                  <a:pt x="14116" y="1352"/>
                </a:cubicBezTo>
                <a:cubicBezTo>
                  <a:pt x="14112" y="1355"/>
                  <a:pt x="14112" y="1359"/>
                  <a:pt x="14109" y="1363"/>
                </a:cubicBezTo>
                <a:cubicBezTo>
                  <a:pt x="14088" y="1403"/>
                  <a:pt x="14075" y="1448"/>
                  <a:pt x="14069" y="1490"/>
                </a:cubicBezTo>
                <a:cubicBezTo>
                  <a:pt x="14078" y="1537"/>
                  <a:pt x="14106" y="1585"/>
                  <a:pt x="14157" y="1631"/>
                </a:cubicBezTo>
                <a:cubicBezTo>
                  <a:pt x="14234" y="1701"/>
                  <a:pt x="14246" y="1737"/>
                  <a:pt x="14230" y="1837"/>
                </a:cubicBezTo>
                <a:cubicBezTo>
                  <a:pt x="14215" y="1933"/>
                  <a:pt x="14230" y="1988"/>
                  <a:pt x="14309" y="2102"/>
                </a:cubicBezTo>
                <a:lnTo>
                  <a:pt x="14408" y="2242"/>
                </a:lnTo>
                <a:lnTo>
                  <a:pt x="14317" y="2374"/>
                </a:lnTo>
                <a:cubicBezTo>
                  <a:pt x="14269" y="2446"/>
                  <a:pt x="14202" y="2532"/>
                  <a:pt x="14168" y="2563"/>
                </a:cubicBezTo>
                <a:cubicBezTo>
                  <a:pt x="14119" y="2609"/>
                  <a:pt x="14092" y="2623"/>
                  <a:pt x="14055" y="2653"/>
                </a:cubicBezTo>
                <a:cubicBezTo>
                  <a:pt x="14038" y="2679"/>
                  <a:pt x="14014" y="2705"/>
                  <a:pt x="13976" y="2730"/>
                </a:cubicBezTo>
                <a:cubicBezTo>
                  <a:pt x="13968" y="2735"/>
                  <a:pt x="13961" y="2735"/>
                  <a:pt x="13953" y="2739"/>
                </a:cubicBezTo>
                <a:cubicBezTo>
                  <a:pt x="13891" y="2779"/>
                  <a:pt x="13845" y="2794"/>
                  <a:pt x="13808" y="2783"/>
                </a:cubicBezTo>
                <a:cubicBezTo>
                  <a:pt x="13758" y="2767"/>
                  <a:pt x="13709" y="2786"/>
                  <a:pt x="13673" y="2838"/>
                </a:cubicBezTo>
                <a:cubicBezTo>
                  <a:pt x="13605" y="2935"/>
                  <a:pt x="13550" y="2900"/>
                  <a:pt x="13566" y="2769"/>
                </a:cubicBezTo>
                <a:cubicBezTo>
                  <a:pt x="13574" y="2704"/>
                  <a:pt x="13563" y="2687"/>
                  <a:pt x="13531" y="2706"/>
                </a:cubicBezTo>
                <a:cubicBezTo>
                  <a:pt x="13507" y="2721"/>
                  <a:pt x="13494" y="2742"/>
                  <a:pt x="13502" y="2755"/>
                </a:cubicBezTo>
                <a:cubicBezTo>
                  <a:pt x="13511" y="2769"/>
                  <a:pt x="13503" y="2822"/>
                  <a:pt x="13486" y="2873"/>
                </a:cubicBezTo>
                <a:cubicBezTo>
                  <a:pt x="13430" y="3039"/>
                  <a:pt x="13370" y="2887"/>
                  <a:pt x="13370" y="2582"/>
                </a:cubicBezTo>
                <a:cubicBezTo>
                  <a:pt x="13370" y="2331"/>
                  <a:pt x="13364" y="2309"/>
                  <a:pt x="13282" y="2252"/>
                </a:cubicBezTo>
                <a:cubicBezTo>
                  <a:pt x="13206" y="2198"/>
                  <a:pt x="13181" y="2203"/>
                  <a:pt x="13087" y="2287"/>
                </a:cubicBezTo>
                <a:cubicBezTo>
                  <a:pt x="13028" y="2340"/>
                  <a:pt x="12960" y="2371"/>
                  <a:pt x="12937" y="2357"/>
                </a:cubicBezTo>
                <a:cubicBezTo>
                  <a:pt x="12913" y="2343"/>
                  <a:pt x="12884" y="2356"/>
                  <a:pt x="12872" y="2385"/>
                </a:cubicBezTo>
                <a:cubicBezTo>
                  <a:pt x="12857" y="2424"/>
                  <a:pt x="12841" y="2423"/>
                  <a:pt x="12809" y="2381"/>
                </a:cubicBezTo>
                <a:cubicBezTo>
                  <a:pt x="12773" y="2334"/>
                  <a:pt x="12756" y="2343"/>
                  <a:pt x="12719" y="2427"/>
                </a:cubicBezTo>
                <a:cubicBezTo>
                  <a:pt x="12693" y="2485"/>
                  <a:pt x="12659" y="2517"/>
                  <a:pt x="12643" y="2500"/>
                </a:cubicBezTo>
                <a:cubicBezTo>
                  <a:pt x="12626" y="2484"/>
                  <a:pt x="12574" y="2528"/>
                  <a:pt x="12529" y="2598"/>
                </a:cubicBezTo>
                <a:cubicBezTo>
                  <a:pt x="12520" y="2612"/>
                  <a:pt x="12510" y="2615"/>
                  <a:pt x="12501" y="2626"/>
                </a:cubicBezTo>
                <a:cubicBezTo>
                  <a:pt x="12498" y="2635"/>
                  <a:pt x="12500" y="2639"/>
                  <a:pt x="12494" y="2650"/>
                </a:cubicBezTo>
                <a:cubicBezTo>
                  <a:pt x="12473" y="2690"/>
                  <a:pt x="12434" y="2712"/>
                  <a:pt x="12405" y="2697"/>
                </a:cubicBezTo>
                <a:cubicBezTo>
                  <a:pt x="12381" y="2685"/>
                  <a:pt x="12352" y="2716"/>
                  <a:pt x="12318" y="2769"/>
                </a:cubicBezTo>
                <a:cubicBezTo>
                  <a:pt x="12306" y="2793"/>
                  <a:pt x="12292" y="2810"/>
                  <a:pt x="12277" y="2849"/>
                </a:cubicBezTo>
                <a:cubicBezTo>
                  <a:pt x="12196" y="3056"/>
                  <a:pt x="12172" y="3118"/>
                  <a:pt x="12177" y="3135"/>
                </a:cubicBezTo>
                <a:cubicBezTo>
                  <a:pt x="12182" y="3135"/>
                  <a:pt x="12186" y="3137"/>
                  <a:pt x="12196" y="3128"/>
                </a:cubicBezTo>
                <a:cubicBezTo>
                  <a:pt x="12227" y="3097"/>
                  <a:pt x="12241" y="3137"/>
                  <a:pt x="12241" y="3198"/>
                </a:cubicBezTo>
                <a:cubicBezTo>
                  <a:pt x="12252" y="3258"/>
                  <a:pt x="12242" y="3348"/>
                  <a:pt x="12206" y="3395"/>
                </a:cubicBezTo>
                <a:cubicBezTo>
                  <a:pt x="12202" y="3400"/>
                  <a:pt x="12187" y="3403"/>
                  <a:pt x="12181" y="3407"/>
                </a:cubicBezTo>
                <a:cubicBezTo>
                  <a:pt x="12160" y="3445"/>
                  <a:pt x="12143" y="3460"/>
                  <a:pt x="12123" y="3438"/>
                </a:cubicBezTo>
                <a:cubicBezTo>
                  <a:pt x="11993" y="3483"/>
                  <a:pt x="11750" y="3502"/>
                  <a:pt x="11577" y="3468"/>
                </a:cubicBezTo>
                <a:cubicBezTo>
                  <a:pt x="11528" y="3459"/>
                  <a:pt x="11471" y="3474"/>
                  <a:pt x="11447" y="3501"/>
                </a:cubicBezTo>
                <a:cubicBezTo>
                  <a:pt x="11446" y="3503"/>
                  <a:pt x="11444" y="3504"/>
                  <a:pt x="11442" y="3505"/>
                </a:cubicBezTo>
                <a:cubicBezTo>
                  <a:pt x="11404" y="3550"/>
                  <a:pt x="11383" y="3520"/>
                  <a:pt x="11310" y="3327"/>
                </a:cubicBezTo>
                <a:cubicBezTo>
                  <a:pt x="11289" y="3295"/>
                  <a:pt x="11269" y="3269"/>
                  <a:pt x="11244" y="3254"/>
                </a:cubicBezTo>
                <a:cubicBezTo>
                  <a:pt x="11244" y="3254"/>
                  <a:pt x="11242" y="3254"/>
                  <a:pt x="11242" y="3254"/>
                </a:cubicBezTo>
                <a:cubicBezTo>
                  <a:pt x="11214" y="3243"/>
                  <a:pt x="11178" y="3239"/>
                  <a:pt x="11124" y="3240"/>
                </a:cubicBezTo>
                <a:cubicBezTo>
                  <a:pt x="11042" y="3243"/>
                  <a:pt x="10898" y="3245"/>
                  <a:pt x="10803" y="3247"/>
                </a:cubicBezTo>
                <a:cubicBezTo>
                  <a:pt x="10731" y="3249"/>
                  <a:pt x="10693" y="3253"/>
                  <a:pt x="10669" y="3264"/>
                </a:cubicBezTo>
                <a:cubicBezTo>
                  <a:pt x="10652" y="3278"/>
                  <a:pt x="10640" y="3296"/>
                  <a:pt x="10637" y="3316"/>
                </a:cubicBezTo>
                <a:cubicBezTo>
                  <a:pt x="10637" y="3327"/>
                  <a:pt x="10636" y="3336"/>
                  <a:pt x="10637" y="3351"/>
                </a:cubicBezTo>
                <a:cubicBezTo>
                  <a:pt x="10637" y="3356"/>
                  <a:pt x="10634" y="3357"/>
                  <a:pt x="10634" y="3362"/>
                </a:cubicBezTo>
                <a:cubicBezTo>
                  <a:pt x="10633" y="3368"/>
                  <a:pt x="10633" y="3374"/>
                  <a:pt x="10632" y="3379"/>
                </a:cubicBezTo>
                <a:cubicBezTo>
                  <a:pt x="10629" y="3428"/>
                  <a:pt x="10613" y="3456"/>
                  <a:pt x="10563" y="3466"/>
                </a:cubicBezTo>
                <a:cubicBezTo>
                  <a:pt x="10473" y="3482"/>
                  <a:pt x="10289" y="3657"/>
                  <a:pt x="10200" y="3808"/>
                </a:cubicBezTo>
                <a:cubicBezTo>
                  <a:pt x="10193" y="3818"/>
                  <a:pt x="10189" y="3832"/>
                  <a:pt x="10182" y="3845"/>
                </a:cubicBezTo>
                <a:cubicBezTo>
                  <a:pt x="10172" y="3866"/>
                  <a:pt x="10164" y="3886"/>
                  <a:pt x="10160" y="3902"/>
                </a:cubicBezTo>
                <a:cubicBezTo>
                  <a:pt x="10158" y="3912"/>
                  <a:pt x="10155" y="3920"/>
                  <a:pt x="10153" y="3930"/>
                </a:cubicBezTo>
                <a:cubicBezTo>
                  <a:pt x="10152" y="3956"/>
                  <a:pt x="10156" y="3981"/>
                  <a:pt x="10171" y="4018"/>
                </a:cubicBezTo>
                <a:cubicBezTo>
                  <a:pt x="10204" y="4102"/>
                  <a:pt x="10203" y="4119"/>
                  <a:pt x="10151" y="4140"/>
                </a:cubicBezTo>
                <a:cubicBezTo>
                  <a:pt x="10117" y="4154"/>
                  <a:pt x="10098" y="4194"/>
                  <a:pt x="10106" y="4230"/>
                </a:cubicBezTo>
                <a:cubicBezTo>
                  <a:pt x="10126" y="4309"/>
                  <a:pt x="10016" y="4405"/>
                  <a:pt x="9952" y="4366"/>
                </a:cubicBezTo>
                <a:cubicBezTo>
                  <a:pt x="9919" y="4346"/>
                  <a:pt x="9905" y="4366"/>
                  <a:pt x="9905" y="4433"/>
                </a:cubicBezTo>
                <a:cubicBezTo>
                  <a:pt x="9905" y="4544"/>
                  <a:pt x="9829" y="4662"/>
                  <a:pt x="9803" y="4593"/>
                </a:cubicBezTo>
                <a:cubicBezTo>
                  <a:pt x="9793" y="4568"/>
                  <a:pt x="9793" y="4508"/>
                  <a:pt x="9803" y="4459"/>
                </a:cubicBezTo>
                <a:cubicBezTo>
                  <a:pt x="9808" y="4430"/>
                  <a:pt x="9809" y="4422"/>
                  <a:pt x="9810" y="4415"/>
                </a:cubicBezTo>
                <a:cubicBezTo>
                  <a:pt x="9807" y="4416"/>
                  <a:pt x="9806" y="4414"/>
                  <a:pt x="9803" y="4415"/>
                </a:cubicBezTo>
                <a:cubicBezTo>
                  <a:pt x="9800" y="4422"/>
                  <a:pt x="9798" y="4428"/>
                  <a:pt x="9788" y="4452"/>
                </a:cubicBezTo>
                <a:cubicBezTo>
                  <a:pt x="9766" y="4506"/>
                  <a:pt x="9763" y="4571"/>
                  <a:pt x="9783" y="4653"/>
                </a:cubicBezTo>
                <a:cubicBezTo>
                  <a:pt x="9807" y="4755"/>
                  <a:pt x="9802" y="4785"/>
                  <a:pt x="9753" y="4827"/>
                </a:cubicBezTo>
                <a:cubicBezTo>
                  <a:pt x="9720" y="4854"/>
                  <a:pt x="9694" y="4920"/>
                  <a:pt x="9694" y="4973"/>
                </a:cubicBezTo>
                <a:cubicBezTo>
                  <a:pt x="9694" y="5139"/>
                  <a:pt x="9606" y="5140"/>
                  <a:pt x="9518" y="4972"/>
                </a:cubicBezTo>
                <a:lnTo>
                  <a:pt x="9447" y="4832"/>
                </a:lnTo>
                <a:cubicBezTo>
                  <a:pt x="9443" y="4828"/>
                  <a:pt x="9438" y="4824"/>
                  <a:pt x="9434" y="4820"/>
                </a:cubicBezTo>
                <a:lnTo>
                  <a:pt x="9380" y="4918"/>
                </a:lnTo>
                <a:cubicBezTo>
                  <a:pt x="9349" y="4973"/>
                  <a:pt x="9306" y="5017"/>
                  <a:pt x="9286" y="5017"/>
                </a:cubicBezTo>
                <a:cubicBezTo>
                  <a:pt x="9265" y="5017"/>
                  <a:pt x="9227" y="5073"/>
                  <a:pt x="9199" y="5139"/>
                </a:cubicBezTo>
                <a:cubicBezTo>
                  <a:pt x="9196" y="5147"/>
                  <a:pt x="9193" y="5150"/>
                  <a:pt x="9190" y="5158"/>
                </a:cubicBezTo>
                <a:cubicBezTo>
                  <a:pt x="9172" y="5205"/>
                  <a:pt x="9153" y="5228"/>
                  <a:pt x="9134" y="5225"/>
                </a:cubicBezTo>
                <a:cubicBezTo>
                  <a:pt x="9129" y="5226"/>
                  <a:pt x="9124" y="5235"/>
                  <a:pt x="9121" y="5232"/>
                </a:cubicBezTo>
                <a:cubicBezTo>
                  <a:pt x="9105" y="5216"/>
                  <a:pt x="9066" y="5215"/>
                  <a:pt x="9036" y="5230"/>
                </a:cubicBezTo>
                <a:cubicBezTo>
                  <a:pt x="9026" y="5236"/>
                  <a:pt x="9018" y="5244"/>
                  <a:pt x="9011" y="5253"/>
                </a:cubicBezTo>
                <a:cubicBezTo>
                  <a:pt x="9004" y="5264"/>
                  <a:pt x="8999" y="5282"/>
                  <a:pt x="8993" y="5298"/>
                </a:cubicBezTo>
                <a:cubicBezTo>
                  <a:pt x="8986" y="5333"/>
                  <a:pt x="8984" y="5384"/>
                  <a:pt x="8986" y="5462"/>
                </a:cubicBezTo>
                <a:cubicBezTo>
                  <a:pt x="8993" y="5715"/>
                  <a:pt x="9027" y="5844"/>
                  <a:pt x="9080" y="5811"/>
                </a:cubicBezTo>
                <a:cubicBezTo>
                  <a:pt x="9102" y="5797"/>
                  <a:pt x="9135" y="5828"/>
                  <a:pt x="9152" y="5877"/>
                </a:cubicBezTo>
                <a:cubicBezTo>
                  <a:pt x="9176" y="5948"/>
                  <a:pt x="9166" y="5980"/>
                  <a:pt x="9106" y="6043"/>
                </a:cubicBezTo>
                <a:cubicBezTo>
                  <a:pt x="9073" y="6077"/>
                  <a:pt x="9059" y="6108"/>
                  <a:pt x="9054" y="6135"/>
                </a:cubicBezTo>
                <a:cubicBezTo>
                  <a:pt x="9054" y="6146"/>
                  <a:pt x="9054" y="6156"/>
                  <a:pt x="9053" y="6167"/>
                </a:cubicBezTo>
                <a:cubicBezTo>
                  <a:pt x="9062" y="6192"/>
                  <a:pt x="9090" y="6203"/>
                  <a:pt x="9138" y="6184"/>
                </a:cubicBezTo>
                <a:cubicBezTo>
                  <a:pt x="9191" y="6163"/>
                  <a:pt x="9216" y="6178"/>
                  <a:pt x="9230" y="6236"/>
                </a:cubicBezTo>
                <a:cubicBezTo>
                  <a:pt x="9241" y="6280"/>
                  <a:pt x="9281" y="6335"/>
                  <a:pt x="9318" y="6357"/>
                </a:cubicBezTo>
                <a:cubicBezTo>
                  <a:pt x="9376" y="6393"/>
                  <a:pt x="9396" y="6506"/>
                  <a:pt x="9367" y="6638"/>
                </a:cubicBezTo>
                <a:cubicBezTo>
                  <a:pt x="9365" y="6647"/>
                  <a:pt x="9329" y="6620"/>
                  <a:pt x="9288" y="6578"/>
                </a:cubicBezTo>
                <a:cubicBezTo>
                  <a:pt x="9199" y="6485"/>
                  <a:pt x="9180" y="6482"/>
                  <a:pt x="9190" y="6561"/>
                </a:cubicBezTo>
                <a:cubicBezTo>
                  <a:pt x="9195" y="6594"/>
                  <a:pt x="9177" y="6622"/>
                  <a:pt x="9152" y="6622"/>
                </a:cubicBezTo>
                <a:cubicBezTo>
                  <a:pt x="9128" y="6622"/>
                  <a:pt x="9097" y="6648"/>
                  <a:pt x="9084" y="6681"/>
                </a:cubicBezTo>
                <a:cubicBezTo>
                  <a:pt x="9045" y="6776"/>
                  <a:pt x="9001" y="6701"/>
                  <a:pt x="9001" y="6540"/>
                </a:cubicBezTo>
                <a:cubicBezTo>
                  <a:pt x="9001" y="6415"/>
                  <a:pt x="8995" y="6402"/>
                  <a:pt x="8956" y="6453"/>
                </a:cubicBezTo>
                <a:cubicBezTo>
                  <a:pt x="8902" y="6523"/>
                  <a:pt x="8896" y="6698"/>
                  <a:pt x="8944" y="6774"/>
                </a:cubicBezTo>
                <a:cubicBezTo>
                  <a:pt x="8968" y="6813"/>
                  <a:pt x="8967" y="6859"/>
                  <a:pt x="8948" y="6892"/>
                </a:cubicBezTo>
                <a:cubicBezTo>
                  <a:pt x="8948" y="6895"/>
                  <a:pt x="8949" y="6904"/>
                  <a:pt x="8948" y="6906"/>
                </a:cubicBezTo>
                <a:cubicBezTo>
                  <a:pt x="8934" y="6928"/>
                  <a:pt x="8911" y="6933"/>
                  <a:pt x="8888" y="6931"/>
                </a:cubicBezTo>
                <a:cubicBezTo>
                  <a:pt x="8887" y="6931"/>
                  <a:pt x="8888" y="6931"/>
                  <a:pt x="8887" y="6931"/>
                </a:cubicBezTo>
                <a:cubicBezTo>
                  <a:pt x="8827" y="6931"/>
                  <a:pt x="8805" y="7207"/>
                  <a:pt x="8846" y="7304"/>
                </a:cubicBezTo>
                <a:cubicBezTo>
                  <a:pt x="8852" y="7317"/>
                  <a:pt x="8859" y="7327"/>
                  <a:pt x="8867" y="7332"/>
                </a:cubicBezTo>
                <a:cubicBezTo>
                  <a:pt x="8898" y="7351"/>
                  <a:pt x="8911" y="7438"/>
                  <a:pt x="8911" y="7627"/>
                </a:cubicBezTo>
                <a:cubicBezTo>
                  <a:pt x="8911" y="7860"/>
                  <a:pt x="8899" y="7914"/>
                  <a:pt x="8822" y="8038"/>
                </a:cubicBezTo>
                <a:cubicBezTo>
                  <a:pt x="8767" y="8126"/>
                  <a:pt x="8727" y="8156"/>
                  <a:pt x="8714" y="8124"/>
                </a:cubicBezTo>
                <a:cubicBezTo>
                  <a:pt x="8702" y="8093"/>
                  <a:pt x="8667" y="8137"/>
                  <a:pt x="8627" y="8230"/>
                </a:cubicBezTo>
                <a:cubicBezTo>
                  <a:pt x="8571" y="8358"/>
                  <a:pt x="8566" y="8383"/>
                  <a:pt x="8599" y="8440"/>
                </a:cubicBezTo>
                <a:cubicBezTo>
                  <a:pt x="8620" y="8465"/>
                  <a:pt x="8635" y="8505"/>
                  <a:pt x="8647" y="8548"/>
                </a:cubicBezTo>
                <a:cubicBezTo>
                  <a:pt x="8651" y="8560"/>
                  <a:pt x="8653" y="8569"/>
                  <a:pt x="8655" y="8581"/>
                </a:cubicBezTo>
                <a:cubicBezTo>
                  <a:pt x="8657" y="8594"/>
                  <a:pt x="8660" y="8603"/>
                  <a:pt x="8660" y="8616"/>
                </a:cubicBezTo>
                <a:cubicBezTo>
                  <a:pt x="8661" y="8625"/>
                  <a:pt x="8663" y="8639"/>
                  <a:pt x="8662" y="8647"/>
                </a:cubicBezTo>
                <a:cubicBezTo>
                  <a:pt x="8661" y="8655"/>
                  <a:pt x="8661" y="8659"/>
                  <a:pt x="8659" y="8666"/>
                </a:cubicBezTo>
                <a:cubicBezTo>
                  <a:pt x="8659" y="8672"/>
                  <a:pt x="8660" y="8679"/>
                  <a:pt x="8659" y="8684"/>
                </a:cubicBezTo>
                <a:cubicBezTo>
                  <a:pt x="8645" y="8740"/>
                  <a:pt x="8628" y="8740"/>
                  <a:pt x="8577" y="8698"/>
                </a:cubicBezTo>
                <a:cubicBezTo>
                  <a:pt x="8546" y="8694"/>
                  <a:pt x="8517" y="8690"/>
                  <a:pt x="8444" y="8668"/>
                </a:cubicBezTo>
                <a:cubicBezTo>
                  <a:pt x="8364" y="8643"/>
                  <a:pt x="8359" y="8649"/>
                  <a:pt x="8394" y="8717"/>
                </a:cubicBezTo>
                <a:cubicBezTo>
                  <a:pt x="8416" y="8759"/>
                  <a:pt x="8476" y="8801"/>
                  <a:pt x="8529" y="8809"/>
                </a:cubicBezTo>
                <a:cubicBezTo>
                  <a:pt x="8603" y="8820"/>
                  <a:pt x="8626" y="8847"/>
                  <a:pt x="8634" y="8935"/>
                </a:cubicBezTo>
                <a:cubicBezTo>
                  <a:pt x="8647" y="9085"/>
                  <a:pt x="8598" y="9167"/>
                  <a:pt x="8539" y="9090"/>
                </a:cubicBezTo>
                <a:cubicBezTo>
                  <a:pt x="8513" y="9056"/>
                  <a:pt x="8488" y="9051"/>
                  <a:pt x="8478" y="9078"/>
                </a:cubicBezTo>
                <a:cubicBezTo>
                  <a:pt x="8475" y="9085"/>
                  <a:pt x="8477" y="9092"/>
                  <a:pt x="8478" y="9099"/>
                </a:cubicBezTo>
                <a:cubicBezTo>
                  <a:pt x="8484" y="9125"/>
                  <a:pt x="8494" y="9143"/>
                  <a:pt x="8509" y="9153"/>
                </a:cubicBezTo>
                <a:cubicBezTo>
                  <a:pt x="8528" y="9164"/>
                  <a:pt x="8536" y="9189"/>
                  <a:pt x="8538" y="9216"/>
                </a:cubicBezTo>
                <a:cubicBezTo>
                  <a:pt x="8551" y="9252"/>
                  <a:pt x="8560" y="9299"/>
                  <a:pt x="8566" y="9347"/>
                </a:cubicBezTo>
                <a:cubicBezTo>
                  <a:pt x="8577" y="9441"/>
                  <a:pt x="8599" y="9529"/>
                  <a:pt x="8614" y="9544"/>
                </a:cubicBezTo>
                <a:cubicBezTo>
                  <a:pt x="8628" y="9558"/>
                  <a:pt x="8639" y="9629"/>
                  <a:pt x="8639" y="9704"/>
                </a:cubicBezTo>
                <a:cubicBezTo>
                  <a:pt x="8639" y="9756"/>
                  <a:pt x="8652" y="9801"/>
                  <a:pt x="8669" y="9837"/>
                </a:cubicBezTo>
                <a:cubicBezTo>
                  <a:pt x="8692" y="9833"/>
                  <a:pt x="8711" y="9839"/>
                  <a:pt x="8721" y="9865"/>
                </a:cubicBezTo>
                <a:cubicBezTo>
                  <a:pt x="8727" y="9880"/>
                  <a:pt x="8739" y="9893"/>
                  <a:pt x="8750" y="9903"/>
                </a:cubicBezTo>
                <a:cubicBezTo>
                  <a:pt x="8757" y="9903"/>
                  <a:pt x="8764" y="9908"/>
                  <a:pt x="8771" y="9905"/>
                </a:cubicBezTo>
                <a:cubicBezTo>
                  <a:pt x="8780" y="9902"/>
                  <a:pt x="8797" y="9919"/>
                  <a:pt x="8811" y="9931"/>
                </a:cubicBezTo>
                <a:cubicBezTo>
                  <a:pt x="8820" y="9937"/>
                  <a:pt x="8827" y="9935"/>
                  <a:pt x="8834" y="9945"/>
                </a:cubicBezTo>
                <a:cubicBezTo>
                  <a:pt x="8855" y="9972"/>
                  <a:pt x="8879" y="9982"/>
                  <a:pt x="8887" y="9969"/>
                </a:cubicBezTo>
                <a:cubicBezTo>
                  <a:pt x="8896" y="9955"/>
                  <a:pt x="8938" y="10031"/>
                  <a:pt x="8982" y="10137"/>
                </a:cubicBezTo>
                <a:cubicBezTo>
                  <a:pt x="9026" y="10242"/>
                  <a:pt x="9076" y="10329"/>
                  <a:pt x="9093" y="10329"/>
                </a:cubicBezTo>
                <a:cubicBezTo>
                  <a:pt x="9110" y="10329"/>
                  <a:pt x="9142" y="10397"/>
                  <a:pt x="9164" y="10479"/>
                </a:cubicBezTo>
                <a:lnTo>
                  <a:pt x="9195" y="10594"/>
                </a:lnTo>
                <a:cubicBezTo>
                  <a:pt x="9199" y="10600"/>
                  <a:pt x="9202" y="10610"/>
                  <a:pt x="9206" y="10611"/>
                </a:cubicBezTo>
                <a:lnTo>
                  <a:pt x="9235" y="10487"/>
                </a:lnTo>
                <a:cubicBezTo>
                  <a:pt x="9253" y="10408"/>
                  <a:pt x="9294" y="10332"/>
                  <a:pt x="9328" y="10317"/>
                </a:cubicBezTo>
                <a:cubicBezTo>
                  <a:pt x="9396" y="10289"/>
                  <a:pt x="9470" y="10391"/>
                  <a:pt x="9440" y="10470"/>
                </a:cubicBezTo>
                <a:cubicBezTo>
                  <a:pt x="9427" y="10503"/>
                  <a:pt x="9479" y="10511"/>
                  <a:pt x="9599" y="10491"/>
                </a:cubicBezTo>
                <a:cubicBezTo>
                  <a:pt x="9717" y="10472"/>
                  <a:pt x="9782" y="10479"/>
                  <a:pt x="9796" y="10515"/>
                </a:cubicBezTo>
                <a:cubicBezTo>
                  <a:pt x="9802" y="10529"/>
                  <a:pt x="9817" y="10541"/>
                  <a:pt x="9835" y="10550"/>
                </a:cubicBezTo>
                <a:cubicBezTo>
                  <a:pt x="9838" y="10551"/>
                  <a:pt x="9840" y="10553"/>
                  <a:pt x="9842" y="10554"/>
                </a:cubicBezTo>
                <a:cubicBezTo>
                  <a:pt x="9862" y="10563"/>
                  <a:pt x="9886" y="10571"/>
                  <a:pt x="9909" y="10571"/>
                </a:cubicBezTo>
                <a:cubicBezTo>
                  <a:pt x="10019" y="10571"/>
                  <a:pt x="10105" y="10706"/>
                  <a:pt x="10122" y="10871"/>
                </a:cubicBezTo>
                <a:cubicBezTo>
                  <a:pt x="10123" y="10880"/>
                  <a:pt x="10122" y="10893"/>
                  <a:pt x="10122" y="10903"/>
                </a:cubicBezTo>
                <a:cubicBezTo>
                  <a:pt x="10123" y="10927"/>
                  <a:pt x="10127" y="10952"/>
                  <a:pt x="10125" y="10976"/>
                </a:cubicBezTo>
                <a:cubicBezTo>
                  <a:pt x="10116" y="11065"/>
                  <a:pt x="10122" y="11203"/>
                  <a:pt x="10140" y="11283"/>
                </a:cubicBezTo>
                <a:cubicBezTo>
                  <a:pt x="10162" y="11385"/>
                  <a:pt x="10162" y="11437"/>
                  <a:pt x="10140" y="11458"/>
                </a:cubicBezTo>
                <a:cubicBezTo>
                  <a:pt x="10123" y="11476"/>
                  <a:pt x="10116" y="11559"/>
                  <a:pt x="10125" y="11644"/>
                </a:cubicBezTo>
                <a:cubicBezTo>
                  <a:pt x="10134" y="11728"/>
                  <a:pt x="10128" y="11828"/>
                  <a:pt x="10114" y="11865"/>
                </a:cubicBezTo>
                <a:cubicBezTo>
                  <a:pt x="10100" y="11901"/>
                  <a:pt x="10101" y="11952"/>
                  <a:pt x="10114" y="11979"/>
                </a:cubicBezTo>
                <a:cubicBezTo>
                  <a:pt x="10122" y="11993"/>
                  <a:pt x="10126" y="12021"/>
                  <a:pt x="10129" y="12054"/>
                </a:cubicBezTo>
                <a:cubicBezTo>
                  <a:pt x="10132" y="12084"/>
                  <a:pt x="10134" y="12117"/>
                  <a:pt x="10132" y="12148"/>
                </a:cubicBezTo>
                <a:cubicBezTo>
                  <a:pt x="10126" y="12265"/>
                  <a:pt x="10119" y="12270"/>
                  <a:pt x="9860" y="12284"/>
                </a:cubicBezTo>
                <a:cubicBezTo>
                  <a:pt x="9714" y="12292"/>
                  <a:pt x="9570" y="12318"/>
                  <a:pt x="9540" y="12343"/>
                </a:cubicBezTo>
                <a:cubicBezTo>
                  <a:pt x="9504" y="12374"/>
                  <a:pt x="9479" y="12370"/>
                  <a:pt x="9465" y="12333"/>
                </a:cubicBezTo>
                <a:cubicBezTo>
                  <a:pt x="9451" y="12298"/>
                  <a:pt x="9429" y="12325"/>
                  <a:pt x="9402" y="12407"/>
                </a:cubicBezTo>
                <a:cubicBezTo>
                  <a:pt x="9359" y="12535"/>
                  <a:pt x="9359" y="12535"/>
                  <a:pt x="9280" y="12453"/>
                </a:cubicBezTo>
                <a:lnTo>
                  <a:pt x="9232" y="12406"/>
                </a:lnTo>
                <a:cubicBezTo>
                  <a:pt x="9229" y="12417"/>
                  <a:pt x="9230" y="12433"/>
                  <a:pt x="9233" y="12455"/>
                </a:cubicBezTo>
                <a:lnTo>
                  <a:pt x="9250" y="12494"/>
                </a:lnTo>
                <a:cubicBezTo>
                  <a:pt x="9300" y="12614"/>
                  <a:pt x="9298" y="12621"/>
                  <a:pt x="9223" y="12699"/>
                </a:cubicBezTo>
                <a:cubicBezTo>
                  <a:pt x="9181" y="12743"/>
                  <a:pt x="9154" y="12788"/>
                  <a:pt x="9162" y="12802"/>
                </a:cubicBezTo>
                <a:cubicBezTo>
                  <a:pt x="9175" y="12822"/>
                  <a:pt x="9126" y="12977"/>
                  <a:pt x="9071" y="13123"/>
                </a:cubicBezTo>
                <a:cubicBezTo>
                  <a:pt x="9050" y="13198"/>
                  <a:pt x="9020" y="13273"/>
                  <a:pt x="8986" y="13321"/>
                </a:cubicBezTo>
                <a:cubicBezTo>
                  <a:pt x="8980" y="13333"/>
                  <a:pt x="8972" y="13351"/>
                  <a:pt x="8967" y="13359"/>
                </a:cubicBezTo>
                <a:cubicBezTo>
                  <a:pt x="8924" y="13425"/>
                  <a:pt x="8918" y="13466"/>
                  <a:pt x="8940" y="13533"/>
                </a:cubicBezTo>
                <a:cubicBezTo>
                  <a:pt x="8962" y="13597"/>
                  <a:pt x="8956" y="13700"/>
                  <a:pt x="8917" y="13896"/>
                </a:cubicBezTo>
                <a:cubicBezTo>
                  <a:pt x="8914" y="13909"/>
                  <a:pt x="8911" y="13910"/>
                  <a:pt x="8909" y="13922"/>
                </a:cubicBezTo>
                <a:cubicBezTo>
                  <a:pt x="8904" y="13946"/>
                  <a:pt x="8903" y="13965"/>
                  <a:pt x="8898" y="13990"/>
                </a:cubicBezTo>
                <a:cubicBezTo>
                  <a:pt x="8884" y="14054"/>
                  <a:pt x="8869" y="14097"/>
                  <a:pt x="8851" y="14134"/>
                </a:cubicBezTo>
                <a:cubicBezTo>
                  <a:pt x="8844" y="14149"/>
                  <a:pt x="8837" y="14164"/>
                  <a:pt x="8827" y="14176"/>
                </a:cubicBezTo>
                <a:cubicBezTo>
                  <a:pt x="8808" y="14207"/>
                  <a:pt x="8787" y="14232"/>
                  <a:pt x="8758" y="14257"/>
                </a:cubicBezTo>
                <a:cubicBezTo>
                  <a:pt x="8644" y="14354"/>
                  <a:pt x="8517" y="14374"/>
                  <a:pt x="8471" y="14301"/>
                </a:cubicBezTo>
                <a:cubicBezTo>
                  <a:pt x="8452" y="14270"/>
                  <a:pt x="8410" y="14275"/>
                  <a:pt x="8347" y="14312"/>
                </a:cubicBezTo>
                <a:cubicBezTo>
                  <a:pt x="8267" y="14360"/>
                  <a:pt x="8242" y="14355"/>
                  <a:pt x="8196" y="14292"/>
                </a:cubicBezTo>
                <a:cubicBezTo>
                  <a:pt x="8167" y="14250"/>
                  <a:pt x="8108" y="14203"/>
                  <a:pt x="8067" y="14185"/>
                </a:cubicBezTo>
                <a:cubicBezTo>
                  <a:pt x="8025" y="14167"/>
                  <a:pt x="7963" y="14129"/>
                  <a:pt x="7929" y="14102"/>
                </a:cubicBezTo>
                <a:cubicBezTo>
                  <a:pt x="7883" y="14066"/>
                  <a:pt x="7835" y="14074"/>
                  <a:pt x="7751" y="14130"/>
                </a:cubicBezTo>
                <a:cubicBezTo>
                  <a:pt x="7688" y="14172"/>
                  <a:pt x="7561" y="14219"/>
                  <a:pt x="7468" y="14234"/>
                </a:cubicBezTo>
                <a:cubicBezTo>
                  <a:pt x="7375" y="14248"/>
                  <a:pt x="7221" y="14282"/>
                  <a:pt x="7125" y="14311"/>
                </a:cubicBezTo>
                <a:cubicBezTo>
                  <a:pt x="7072" y="14327"/>
                  <a:pt x="7039" y="14329"/>
                  <a:pt x="7007" y="14332"/>
                </a:cubicBezTo>
                <a:cubicBezTo>
                  <a:pt x="6998" y="14336"/>
                  <a:pt x="6990" y="14336"/>
                  <a:pt x="6979" y="14337"/>
                </a:cubicBezTo>
                <a:cubicBezTo>
                  <a:pt x="6976" y="14337"/>
                  <a:pt x="6970" y="14337"/>
                  <a:pt x="6967" y="14337"/>
                </a:cubicBezTo>
                <a:cubicBezTo>
                  <a:pt x="6939" y="14336"/>
                  <a:pt x="6909" y="14331"/>
                  <a:pt x="6881" y="14308"/>
                </a:cubicBezTo>
                <a:cubicBezTo>
                  <a:pt x="6859" y="14290"/>
                  <a:pt x="6823" y="14281"/>
                  <a:pt x="6791" y="14269"/>
                </a:cubicBezTo>
                <a:cubicBezTo>
                  <a:pt x="6789" y="14270"/>
                  <a:pt x="6784" y="14267"/>
                  <a:pt x="6783" y="14269"/>
                </a:cubicBezTo>
                <a:cubicBezTo>
                  <a:pt x="6756" y="14312"/>
                  <a:pt x="6716" y="14274"/>
                  <a:pt x="6687" y="14208"/>
                </a:cubicBezTo>
                <a:cubicBezTo>
                  <a:pt x="6685" y="14205"/>
                  <a:pt x="6685" y="14202"/>
                  <a:pt x="6683" y="14199"/>
                </a:cubicBezTo>
                <a:cubicBezTo>
                  <a:pt x="6666" y="14155"/>
                  <a:pt x="6651" y="14101"/>
                  <a:pt x="6651" y="14044"/>
                </a:cubicBezTo>
                <a:cubicBezTo>
                  <a:pt x="6651" y="13856"/>
                  <a:pt x="6676" y="13805"/>
                  <a:pt x="6731" y="13878"/>
                </a:cubicBezTo>
                <a:cubicBezTo>
                  <a:pt x="6763" y="13919"/>
                  <a:pt x="6772" y="13908"/>
                  <a:pt x="6772" y="13830"/>
                </a:cubicBezTo>
                <a:cubicBezTo>
                  <a:pt x="6772" y="13812"/>
                  <a:pt x="6780" y="13784"/>
                  <a:pt x="6787" y="13757"/>
                </a:cubicBezTo>
                <a:cubicBezTo>
                  <a:pt x="6789" y="13746"/>
                  <a:pt x="6789" y="13737"/>
                  <a:pt x="6793" y="13725"/>
                </a:cubicBezTo>
                <a:cubicBezTo>
                  <a:pt x="6796" y="13716"/>
                  <a:pt x="6802" y="13707"/>
                  <a:pt x="6805" y="13697"/>
                </a:cubicBezTo>
                <a:cubicBezTo>
                  <a:pt x="6814" y="13675"/>
                  <a:pt x="6821" y="13654"/>
                  <a:pt x="6832" y="13634"/>
                </a:cubicBezTo>
                <a:cubicBezTo>
                  <a:pt x="6837" y="13622"/>
                  <a:pt x="6841" y="13610"/>
                  <a:pt x="6847" y="13599"/>
                </a:cubicBezTo>
                <a:cubicBezTo>
                  <a:pt x="6917" y="13474"/>
                  <a:pt x="6926" y="13471"/>
                  <a:pt x="6964" y="13550"/>
                </a:cubicBezTo>
                <a:cubicBezTo>
                  <a:pt x="7005" y="13632"/>
                  <a:pt x="7029" y="13644"/>
                  <a:pt x="7035" y="13601"/>
                </a:cubicBezTo>
                <a:cubicBezTo>
                  <a:pt x="7035" y="13594"/>
                  <a:pt x="7036" y="13587"/>
                  <a:pt x="7037" y="13580"/>
                </a:cubicBezTo>
                <a:cubicBezTo>
                  <a:pt x="7036" y="13561"/>
                  <a:pt x="7034" y="13538"/>
                  <a:pt x="7030" y="13507"/>
                </a:cubicBezTo>
                <a:cubicBezTo>
                  <a:pt x="7014" y="13412"/>
                  <a:pt x="7028" y="13355"/>
                  <a:pt x="7087" y="13261"/>
                </a:cubicBezTo>
                <a:cubicBezTo>
                  <a:pt x="7137" y="13182"/>
                  <a:pt x="7158" y="13107"/>
                  <a:pt x="7147" y="13050"/>
                </a:cubicBezTo>
                <a:cubicBezTo>
                  <a:pt x="7134" y="12987"/>
                  <a:pt x="7152" y="12947"/>
                  <a:pt x="7207" y="12906"/>
                </a:cubicBezTo>
                <a:cubicBezTo>
                  <a:pt x="7250" y="12876"/>
                  <a:pt x="7287" y="12828"/>
                  <a:pt x="7289" y="12800"/>
                </a:cubicBezTo>
                <a:cubicBezTo>
                  <a:pt x="7292" y="12771"/>
                  <a:pt x="7295" y="12725"/>
                  <a:pt x="7297" y="12699"/>
                </a:cubicBezTo>
                <a:cubicBezTo>
                  <a:pt x="7299" y="12673"/>
                  <a:pt x="7312" y="12622"/>
                  <a:pt x="7325" y="12588"/>
                </a:cubicBezTo>
                <a:cubicBezTo>
                  <a:pt x="7356" y="12510"/>
                  <a:pt x="7435" y="12600"/>
                  <a:pt x="7435" y="12713"/>
                </a:cubicBezTo>
                <a:cubicBezTo>
                  <a:pt x="7435" y="12823"/>
                  <a:pt x="7458" y="12763"/>
                  <a:pt x="7476" y="12610"/>
                </a:cubicBezTo>
                <a:cubicBezTo>
                  <a:pt x="7490" y="12481"/>
                  <a:pt x="7517" y="12411"/>
                  <a:pt x="7551" y="12387"/>
                </a:cubicBezTo>
                <a:cubicBezTo>
                  <a:pt x="7562" y="12369"/>
                  <a:pt x="7581" y="12369"/>
                  <a:pt x="7600" y="12385"/>
                </a:cubicBezTo>
                <a:cubicBezTo>
                  <a:pt x="7609" y="12389"/>
                  <a:pt x="7616" y="12388"/>
                  <a:pt x="7626" y="12396"/>
                </a:cubicBezTo>
                <a:cubicBezTo>
                  <a:pt x="7683" y="12445"/>
                  <a:pt x="7687" y="12443"/>
                  <a:pt x="7652" y="12375"/>
                </a:cubicBezTo>
                <a:cubicBezTo>
                  <a:pt x="7640" y="12353"/>
                  <a:pt x="7638" y="12333"/>
                  <a:pt x="7635" y="12312"/>
                </a:cubicBezTo>
                <a:cubicBezTo>
                  <a:pt x="7634" y="12311"/>
                  <a:pt x="7633" y="12308"/>
                  <a:pt x="7633" y="12307"/>
                </a:cubicBezTo>
                <a:cubicBezTo>
                  <a:pt x="7629" y="12270"/>
                  <a:pt x="7635" y="12228"/>
                  <a:pt x="7660" y="12153"/>
                </a:cubicBezTo>
                <a:cubicBezTo>
                  <a:pt x="7691" y="12057"/>
                  <a:pt x="7721" y="12017"/>
                  <a:pt x="7751" y="12036"/>
                </a:cubicBezTo>
                <a:cubicBezTo>
                  <a:pt x="7782" y="12054"/>
                  <a:pt x="7792" y="12039"/>
                  <a:pt x="7781" y="11993"/>
                </a:cubicBezTo>
                <a:cubicBezTo>
                  <a:pt x="7771" y="11955"/>
                  <a:pt x="7791" y="11887"/>
                  <a:pt x="7825" y="11839"/>
                </a:cubicBezTo>
                <a:cubicBezTo>
                  <a:pt x="7869" y="11775"/>
                  <a:pt x="7877" y="11735"/>
                  <a:pt x="7855" y="11691"/>
                </a:cubicBezTo>
                <a:cubicBezTo>
                  <a:pt x="7849" y="11681"/>
                  <a:pt x="7849" y="11673"/>
                  <a:pt x="7847" y="11665"/>
                </a:cubicBezTo>
                <a:cubicBezTo>
                  <a:pt x="7846" y="11661"/>
                  <a:pt x="7843" y="11657"/>
                  <a:pt x="7843" y="11653"/>
                </a:cubicBezTo>
                <a:cubicBezTo>
                  <a:pt x="7839" y="11632"/>
                  <a:pt x="7840" y="11614"/>
                  <a:pt x="7855" y="11600"/>
                </a:cubicBezTo>
                <a:cubicBezTo>
                  <a:pt x="7872" y="11583"/>
                  <a:pt x="7887" y="11473"/>
                  <a:pt x="7887" y="11358"/>
                </a:cubicBezTo>
                <a:cubicBezTo>
                  <a:pt x="7887" y="11242"/>
                  <a:pt x="7901" y="11134"/>
                  <a:pt x="7918" y="11117"/>
                </a:cubicBezTo>
                <a:cubicBezTo>
                  <a:pt x="7937" y="11099"/>
                  <a:pt x="7938" y="11065"/>
                  <a:pt x="7923" y="11032"/>
                </a:cubicBezTo>
                <a:cubicBezTo>
                  <a:pt x="7903" y="10991"/>
                  <a:pt x="7895" y="10916"/>
                  <a:pt x="7885" y="10751"/>
                </a:cubicBezTo>
                <a:cubicBezTo>
                  <a:pt x="7880" y="10713"/>
                  <a:pt x="7874" y="10677"/>
                  <a:pt x="7865" y="10645"/>
                </a:cubicBezTo>
                <a:cubicBezTo>
                  <a:pt x="7861" y="10643"/>
                  <a:pt x="7856" y="10640"/>
                  <a:pt x="7851" y="10645"/>
                </a:cubicBezTo>
                <a:cubicBezTo>
                  <a:pt x="7837" y="10659"/>
                  <a:pt x="7797" y="10637"/>
                  <a:pt x="7761" y="10597"/>
                </a:cubicBezTo>
                <a:cubicBezTo>
                  <a:pt x="7714" y="10545"/>
                  <a:pt x="7681" y="10539"/>
                  <a:pt x="7641" y="10573"/>
                </a:cubicBezTo>
                <a:cubicBezTo>
                  <a:pt x="7598" y="10609"/>
                  <a:pt x="7517" y="10571"/>
                  <a:pt x="7464" y="10515"/>
                </a:cubicBezTo>
                <a:cubicBezTo>
                  <a:pt x="7456" y="10509"/>
                  <a:pt x="7450" y="10502"/>
                  <a:pt x="7444" y="10494"/>
                </a:cubicBezTo>
                <a:cubicBezTo>
                  <a:pt x="7422" y="10464"/>
                  <a:pt x="7408" y="10431"/>
                  <a:pt x="7415" y="10402"/>
                </a:cubicBezTo>
                <a:cubicBezTo>
                  <a:pt x="7420" y="10380"/>
                  <a:pt x="7422" y="10361"/>
                  <a:pt x="7421" y="10346"/>
                </a:cubicBezTo>
                <a:cubicBezTo>
                  <a:pt x="7421" y="10345"/>
                  <a:pt x="7421" y="10346"/>
                  <a:pt x="7421" y="10345"/>
                </a:cubicBezTo>
                <a:cubicBezTo>
                  <a:pt x="7418" y="10299"/>
                  <a:pt x="7391" y="10288"/>
                  <a:pt x="7357" y="10334"/>
                </a:cubicBezTo>
                <a:cubicBezTo>
                  <a:pt x="7356" y="10335"/>
                  <a:pt x="7355" y="10336"/>
                  <a:pt x="7354" y="10337"/>
                </a:cubicBezTo>
                <a:cubicBezTo>
                  <a:pt x="7349" y="10349"/>
                  <a:pt x="7342" y="10354"/>
                  <a:pt x="7334" y="10352"/>
                </a:cubicBezTo>
                <a:cubicBezTo>
                  <a:pt x="7333" y="10353"/>
                  <a:pt x="7332" y="10352"/>
                  <a:pt x="7332" y="10352"/>
                </a:cubicBezTo>
                <a:cubicBezTo>
                  <a:pt x="7316" y="10356"/>
                  <a:pt x="7295" y="10332"/>
                  <a:pt x="7272" y="10304"/>
                </a:cubicBezTo>
                <a:cubicBezTo>
                  <a:pt x="7271" y="10302"/>
                  <a:pt x="7271" y="10303"/>
                  <a:pt x="7269" y="10301"/>
                </a:cubicBezTo>
                <a:cubicBezTo>
                  <a:pt x="7266" y="10298"/>
                  <a:pt x="7265" y="10293"/>
                  <a:pt x="7262" y="10290"/>
                </a:cubicBezTo>
                <a:cubicBezTo>
                  <a:pt x="7253" y="10278"/>
                  <a:pt x="7248" y="10277"/>
                  <a:pt x="7238" y="10261"/>
                </a:cubicBezTo>
                <a:cubicBezTo>
                  <a:pt x="7195" y="10193"/>
                  <a:pt x="7147" y="10147"/>
                  <a:pt x="7133" y="10161"/>
                </a:cubicBezTo>
                <a:cubicBezTo>
                  <a:pt x="7118" y="10175"/>
                  <a:pt x="7083" y="10127"/>
                  <a:pt x="7055" y="10051"/>
                </a:cubicBezTo>
                <a:cubicBezTo>
                  <a:pt x="7020" y="9957"/>
                  <a:pt x="6987" y="9920"/>
                  <a:pt x="6949" y="9936"/>
                </a:cubicBezTo>
                <a:cubicBezTo>
                  <a:pt x="6880" y="9965"/>
                  <a:pt x="6724" y="9700"/>
                  <a:pt x="6701" y="9516"/>
                </a:cubicBezTo>
                <a:cubicBezTo>
                  <a:pt x="6688" y="9412"/>
                  <a:pt x="6668" y="9383"/>
                  <a:pt x="6606" y="9383"/>
                </a:cubicBezTo>
                <a:cubicBezTo>
                  <a:pt x="6598" y="9383"/>
                  <a:pt x="6591" y="9383"/>
                  <a:pt x="6583" y="9378"/>
                </a:cubicBezTo>
                <a:cubicBezTo>
                  <a:pt x="6486" y="9365"/>
                  <a:pt x="6445" y="9280"/>
                  <a:pt x="6512" y="9202"/>
                </a:cubicBezTo>
                <a:cubicBezTo>
                  <a:pt x="6558" y="9149"/>
                  <a:pt x="6562" y="9121"/>
                  <a:pt x="6533" y="9066"/>
                </a:cubicBezTo>
                <a:cubicBezTo>
                  <a:pt x="6505" y="9013"/>
                  <a:pt x="6505" y="8992"/>
                  <a:pt x="6532" y="8966"/>
                </a:cubicBezTo>
                <a:cubicBezTo>
                  <a:pt x="6558" y="8941"/>
                  <a:pt x="6554" y="8915"/>
                  <a:pt x="6519" y="8884"/>
                </a:cubicBezTo>
                <a:cubicBezTo>
                  <a:pt x="6513" y="8879"/>
                  <a:pt x="6510" y="8873"/>
                  <a:pt x="6506" y="8867"/>
                </a:cubicBezTo>
                <a:cubicBezTo>
                  <a:pt x="6501" y="8863"/>
                  <a:pt x="6499" y="8856"/>
                  <a:pt x="6496" y="8851"/>
                </a:cubicBezTo>
                <a:cubicBezTo>
                  <a:pt x="6494" y="8846"/>
                  <a:pt x="6490" y="8840"/>
                  <a:pt x="6489" y="8834"/>
                </a:cubicBezTo>
                <a:cubicBezTo>
                  <a:pt x="6489" y="8832"/>
                  <a:pt x="6489" y="8829"/>
                  <a:pt x="6489" y="8827"/>
                </a:cubicBezTo>
                <a:cubicBezTo>
                  <a:pt x="6487" y="8815"/>
                  <a:pt x="6484" y="8800"/>
                  <a:pt x="6488" y="8790"/>
                </a:cubicBezTo>
                <a:cubicBezTo>
                  <a:pt x="6498" y="8763"/>
                  <a:pt x="6479" y="8769"/>
                  <a:pt x="6446" y="8801"/>
                </a:cubicBezTo>
                <a:cubicBezTo>
                  <a:pt x="6445" y="8803"/>
                  <a:pt x="6444" y="8803"/>
                  <a:pt x="6443" y="8804"/>
                </a:cubicBezTo>
                <a:cubicBezTo>
                  <a:pt x="6430" y="8816"/>
                  <a:pt x="6418" y="8826"/>
                  <a:pt x="6407" y="8830"/>
                </a:cubicBezTo>
                <a:cubicBezTo>
                  <a:pt x="6403" y="8830"/>
                  <a:pt x="6400" y="8831"/>
                  <a:pt x="6396" y="8830"/>
                </a:cubicBezTo>
                <a:cubicBezTo>
                  <a:pt x="6387" y="8830"/>
                  <a:pt x="6371" y="8820"/>
                  <a:pt x="6360" y="8813"/>
                </a:cubicBezTo>
                <a:cubicBezTo>
                  <a:pt x="6348" y="8806"/>
                  <a:pt x="6336" y="8794"/>
                  <a:pt x="6323" y="8780"/>
                </a:cubicBezTo>
                <a:cubicBezTo>
                  <a:pt x="6311" y="8768"/>
                  <a:pt x="6304" y="8766"/>
                  <a:pt x="6288" y="8748"/>
                </a:cubicBezTo>
                <a:cubicBezTo>
                  <a:pt x="6224" y="8675"/>
                  <a:pt x="6146" y="8635"/>
                  <a:pt x="6062" y="8633"/>
                </a:cubicBezTo>
                <a:cubicBezTo>
                  <a:pt x="6036" y="8632"/>
                  <a:pt x="6012" y="8627"/>
                  <a:pt x="5989" y="8623"/>
                </a:cubicBezTo>
                <a:cubicBezTo>
                  <a:pt x="5949" y="8620"/>
                  <a:pt x="5915" y="8613"/>
                  <a:pt x="5909" y="8598"/>
                </a:cubicBezTo>
                <a:cubicBezTo>
                  <a:pt x="5908" y="8593"/>
                  <a:pt x="5904" y="8594"/>
                  <a:pt x="5901" y="8591"/>
                </a:cubicBezTo>
                <a:cubicBezTo>
                  <a:pt x="5888" y="8582"/>
                  <a:pt x="5868" y="8586"/>
                  <a:pt x="5852" y="8607"/>
                </a:cubicBezTo>
                <a:cubicBezTo>
                  <a:pt x="5841" y="8622"/>
                  <a:pt x="5827" y="8624"/>
                  <a:pt x="5810" y="8618"/>
                </a:cubicBezTo>
                <a:cubicBezTo>
                  <a:pt x="5809" y="8618"/>
                  <a:pt x="5808" y="8620"/>
                  <a:pt x="5806" y="8619"/>
                </a:cubicBezTo>
                <a:cubicBezTo>
                  <a:pt x="5787" y="8611"/>
                  <a:pt x="5765" y="8590"/>
                  <a:pt x="5735" y="8553"/>
                </a:cubicBezTo>
                <a:cubicBezTo>
                  <a:pt x="5691" y="8497"/>
                  <a:pt x="5661" y="8441"/>
                  <a:pt x="5670" y="8426"/>
                </a:cubicBezTo>
                <a:cubicBezTo>
                  <a:pt x="5679" y="8412"/>
                  <a:pt x="5672" y="8371"/>
                  <a:pt x="5654" y="8337"/>
                </a:cubicBezTo>
                <a:cubicBezTo>
                  <a:pt x="5637" y="8303"/>
                  <a:pt x="5634" y="8261"/>
                  <a:pt x="5642" y="8230"/>
                </a:cubicBezTo>
                <a:cubicBezTo>
                  <a:pt x="5645" y="8214"/>
                  <a:pt x="5651" y="8201"/>
                  <a:pt x="5659" y="8195"/>
                </a:cubicBezTo>
                <a:cubicBezTo>
                  <a:pt x="5660" y="8195"/>
                  <a:pt x="5661" y="8196"/>
                  <a:pt x="5662" y="8195"/>
                </a:cubicBezTo>
                <a:cubicBezTo>
                  <a:pt x="5669" y="8191"/>
                  <a:pt x="5677" y="8191"/>
                  <a:pt x="5686" y="8199"/>
                </a:cubicBezTo>
                <a:cubicBezTo>
                  <a:pt x="5719" y="8232"/>
                  <a:pt x="5753" y="8013"/>
                  <a:pt x="5729" y="7916"/>
                </a:cubicBezTo>
                <a:cubicBezTo>
                  <a:pt x="5706" y="7818"/>
                  <a:pt x="5798" y="7649"/>
                  <a:pt x="5877" y="7649"/>
                </a:cubicBezTo>
                <a:cubicBezTo>
                  <a:pt x="5926" y="7649"/>
                  <a:pt x="5929" y="7637"/>
                  <a:pt x="5897" y="7576"/>
                </a:cubicBezTo>
                <a:cubicBezTo>
                  <a:pt x="5876" y="7536"/>
                  <a:pt x="5867" y="7491"/>
                  <a:pt x="5878" y="7475"/>
                </a:cubicBezTo>
                <a:cubicBezTo>
                  <a:pt x="5888" y="7458"/>
                  <a:pt x="5878" y="7419"/>
                  <a:pt x="5855" y="7391"/>
                </a:cubicBezTo>
                <a:cubicBezTo>
                  <a:pt x="5789" y="7308"/>
                  <a:pt x="5850" y="7105"/>
                  <a:pt x="5931" y="7138"/>
                </a:cubicBezTo>
                <a:cubicBezTo>
                  <a:pt x="5940" y="7142"/>
                  <a:pt x="5951" y="7136"/>
                  <a:pt x="5962" y="7135"/>
                </a:cubicBezTo>
                <a:cubicBezTo>
                  <a:pt x="5978" y="7130"/>
                  <a:pt x="5993" y="7125"/>
                  <a:pt x="6011" y="7112"/>
                </a:cubicBezTo>
                <a:cubicBezTo>
                  <a:pt x="6024" y="7101"/>
                  <a:pt x="6037" y="7092"/>
                  <a:pt x="6048" y="7074"/>
                </a:cubicBezTo>
                <a:cubicBezTo>
                  <a:pt x="6098" y="6996"/>
                  <a:pt x="6099" y="6985"/>
                  <a:pt x="6056" y="6959"/>
                </a:cubicBezTo>
                <a:cubicBezTo>
                  <a:pt x="6020" y="6937"/>
                  <a:pt x="6017" y="6915"/>
                  <a:pt x="6043" y="6875"/>
                </a:cubicBezTo>
                <a:cubicBezTo>
                  <a:pt x="6068" y="6834"/>
                  <a:pt x="6106" y="6834"/>
                  <a:pt x="6191" y="6875"/>
                </a:cubicBezTo>
                <a:cubicBezTo>
                  <a:pt x="6508" y="7025"/>
                  <a:pt x="6729" y="6971"/>
                  <a:pt x="6479" y="6805"/>
                </a:cubicBezTo>
                <a:cubicBezTo>
                  <a:pt x="6373" y="6734"/>
                  <a:pt x="6370" y="6728"/>
                  <a:pt x="6424" y="6664"/>
                </a:cubicBezTo>
                <a:cubicBezTo>
                  <a:pt x="6456" y="6628"/>
                  <a:pt x="6504" y="6608"/>
                  <a:pt x="6532" y="6622"/>
                </a:cubicBezTo>
                <a:cubicBezTo>
                  <a:pt x="6559" y="6636"/>
                  <a:pt x="6585" y="6617"/>
                  <a:pt x="6597" y="6582"/>
                </a:cubicBezTo>
                <a:cubicBezTo>
                  <a:pt x="6608" y="6527"/>
                  <a:pt x="6642" y="6504"/>
                  <a:pt x="6673" y="6529"/>
                </a:cubicBezTo>
                <a:cubicBezTo>
                  <a:pt x="6685" y="6530"/>
                  <a:pt x="6693" y="6528"/>
                  <a:pt x="6709" y="6533"/>
                </a:cubicBezTo>
                <a:cubicBezTo>
                  <a:pt x="6759" y="6548"/>
                  <a:pt x="6824" y="6545"/>
                  <a:pt x="6854" y="6524"/>
                </a:cubicBezTo>
                <a:cubicBezTo>
                  <a:pt x="6883" y="6504"/>
                  <a:pt x="6928" y="6484"/>
                  <a:pt x="6953" y="6481"/>
                </a:cubicBezTo>
                <a:cubicBezTo>
                  <a:pt x="7018" y="6474"/>
                  <a:pt x="7021" y="6068"/>
                  <a:pt x="6956" y="5992"/>
                </a:cubicBezTo>
                <a:cubicBezTo>
                  <a:pt x="6913" y="5941"/>
                  <a:pt x="6916" y="5930"/>
                  <a:pt x="6982" y="5891"/>
                </a:cubicBezTo>
                <a:lnTo>
                  <a:pt x="7018" y="5867"/>
                </a:lnTo>
                <a:cubicBezTo>
                  <a:pt x="7011" y="5825"/>
                  <a:pt x="7000" y="5797"/>
                  <a:pt x="6977" y="5779"/>
                </a:cubicBezTo>
                <a:cubicBezTo>
                  <a:pt x="6946" y="5752"/>
                  <a:pt x="6931" y="5713"/>
                  <a:pt x="6928" y="5675"/>
                </a:cubicBezTo>
                <a:cubicBezTo>
                  <a:pt x="6927" y="5670"/>
                  <a:pt x="6927" y="5666"/>
                  <a:pt x="6926" y="5661"/>
                </a:cubicBezTo>
                <a:cubicBezTo>
                  <a:pt x="6926" y="5657"/>
                  <a:pt x="6926" y="5654"/>
                  <a:pt x="6926" y="5650"/>
                </a:cubicBezTo>
                <a:cubicBezTo>
                  <a:pt x="6927" y="5612"/>
                  <a:pt x="6939" y="5578"/>
                  <a:pt x="6969" y="5560"/>
                </a:cubicBezTo>
                <a:cubicBezTo>
                  <a:pt x="7010" y="5535"/>
                  <a:pt x="7010" y="5524"/>
                  <a:pt x="6967" y="5448"/>
                </a:cubicBezTo>
                <a:cubicBezTo>
                  <a:pt x="6933" y="5388"/>
                  <a:pt x="6929" y="5352"/>
                  <a:pt x="6953" y="5329"/>
                </a:cubicBezTo>
                <a:cubicBezTo>
                  <a:pt x="6964" y="5318"/>
                  <a:pt x="6967" y="5304"/>
                  <a:pt x="6964" y="5289"/>
                </a:cubicBezTo>
                <a:cubicBezTo>
                  <a:pt x="6964" y="5288"/>
                  <a:pt x="6965" y="5288"/>
                  <a:pt x="6964" y="5286"/>
                </a:cubicBezTo>
                <a:cubicBezTo>
                  <a:pt x="6964" y="5286"/>
                  <a:pt x="6964" y="5285"/>
                  <a:pt x="6963" y="5284"/>
                </a:cubicBezTo>
                <a:cubicBezTo>
                  <a:pt x="6959" y="5269"/>
                  <a:pt x="6949" y="5252"/>
                  <a:pt x="6931" y="5232"/>
                </a:cubicBezTo>
                <a:cubicBezTo>
                  <a:pt x="6886" y="5179"/>
                  <a:pt x="6872" y="5180"/>
                  <a:pt x="6852" y="5237"/>
                </a:cubicBezTo>
                <a:cubicBezTo>
                  <a:pt x="6820" y="5328"/>
                  <a:pt x="6772" y="5278"/>
                  <a:pt x="6772" y="5153"/>
                </a:cubicBezTo>
                <a:cubicBezTo>
                  <a:pt x="6772" y="5081"/>
                  <a:pt x="6761" y="5067"/>
                  <a:pt x="6734" y="5101"/>
                </a:cubicBezTo>
                <a:cubicBezTo>
                  <a:pt x="6636" y="5224"/>
                  <a:pt x="6455" y="5044"/>
                  <a:pt x="6530" y="4900"/>
                </a:cubicBezTo>
                <a:cubicBezTo>
                  <a:pt x="6551" y="4860"/>
                  <a:pt x="6589" y="4827"/>
                  <a:pt x="6613" y="4827"/>
                </a:cubicBezTo>
                <a:cubicBezTo>
                  <a:pt x="6648" y="4827"/>
                  <a:pt x="6650" y="4810"/>
                  <a:pt x="6625" y="4761"/>
                </a:cubicBezTo>
                <a:cubicBezTo>
                  <a:pt x="6606" y="4726"/>
                  <a:pt x="6601" y="4683"/>
                  <a:pt x="6612" y="4666"/>
                </a:cubicBezTo>
                <a:cubicBezTo>
                  <a:pt x="6623" y="4649"/>
                  <a:pt x="6634" y="4556"/>
                  <a:pt x="6638" y="4461"/>
                </a:cubicBezTo>
                <a:cubicBezTo>
                  <a:pt x="6642" y="4365"/>
                  <a:pt x="6667" y="4255"/>
                  <a:pt x="6694" y="4213"/>
                </a:cubicBezTo>
                <a:cubicBezTo>
                  <a:pt x="6738" y="4143"/>
                  <a:pt x="6745" y="4142"/>
                  <a:pt x="6794" y="4220"/>
                </a:cubicBezTo>
                <a:cubicBezTo>
                  <a:pt x="6844" y="4301"/>
                  <a:pt x="6844" y="4310"/>
                  <a:pt x="6795" y="4368"/>
                </a:cubicBezTo>
                <a:cubicBezTo>
                  <a:pt x="6749" y="4422"/>
                  <a:pt x="6748" y="4440"/>
                  <a:pt x="6785" y="4520"/>
                </a:cubicBezTo>
                <a:cubicBezTo>
                  <a:pt x="6816" y="4587"/>
                  <a:pt x="6818" y="4628"/>
                  <a:pt x="6794" y="4675"/>
                </a:cubicBezTo>
                <a:cubicBezTo>
                  <a:pt x="6786" y="4691"/>
                  <a:pt x="6786" y="4706"/>
                  <a:pt x="6786" y="4722"/>
                </a:cubicBezTo>
                <a:cubicBezTo>
                  <a:pt x="6786" y="4729"/>
                  <a:pt x="6785" y="4736"/>
                  <a:pt x="6787" y="4743"/>
                </a:cubicBezTo>
                <a:cubicBezTo>
                  <a:pt x="6789" y="4753"/>
                  <a:pt x="6793" y="4762"/>
                  <a:pt x="6797" y="4771"/>
                </a:cubicBezTo>
                <a:cubicBezTo>
                  <a:pt x="6802" y="4778"/>
                  <a:pt x="6807" y="4784"/>
                  <a:pt x="6814" y="4789"/>
                </a:cubicBezTo>
                <a:cubicBezTo>
                  <a:pt x="6818" y="4792"/>
                  <a:pt x="6823" y="4795"/>
                  <a:pt x="6828" y="4796"/>
                </a:cubicBezTo>
                <a:cubicBezTo>
                  <a:pt x="6833" y="4798"/>
                  <a:pt x="6838" y="4798"/>
                  <a:pt x="6843" y="4799"/>
                </a:cubicBezTo>
                <a:cubicBezTo>
                  <a:pt x="6854" y="4797"/>
                  <a:pt x="6865" y="4791"/>
                  <a:pt x="6875" y="4775"/>
                </a:cubicBezTo>
                <a:cubicBezTo>
                  <a:pt x="6905" y="4728"/>
                  <a:pt x="6936" y="4724"/>
                  <a:pt x="6963" y="4750"/>
                </a:cubicBezTo>
                <a:cubicBezTo>
                  <a:pt x="6984" y="4758"/>
                  <a:pt x="7000" y="4790"/>
                  <a:pt x="7009" y="4851"/>
                </a:cubicBezTo>
                <a:cubicBezTo>
                  <a:pt x="7012" y="4860"/>
                  <a:pt x="7015" y="4865"/>
                  <a:pt x="7017" y="4876"/>
                </a:cubicBezTo>
                <a:cubicBezTo>
                  <a:pt x="7046" y="5009"/>
                  <a:pt x="7053" y="5016"/>
                  <a:pt x="7089" y="4937"/>
                </a:cubicBezTo>
                <a:cubicBezTo>
                  <a:pt x="7126" y="4856"/>
                  <a:pt x="7130" y="4857"/>
                  <a:pt x="7192" y="4946"/>
                </a:cubicBezTo>
                <a:cubicBezTo>
                  <a:pt x="7215" y="4979"/>
                  <a:pt x="7230" y="4992"/>
                  <a:pt x="7245" y="5001"/>
                </a:cubicBezTo>
                <a:cubicBezTo>
                  <a:pt x="7252" y="5002"/>
                  <a:pt x="7266" y="5000"/>
                  <a:pt x="7274" y="5001"/>
                </a:cubicBezTo>
                <a:cubicBezTo>
                  <a:pt x="7287" y="4997"/>
                  <a:pt x="7299" y="4995"/>
                  <a:pt x="7317" y="4977"/>
                </a:cubicBezTo>
                <a:cubicBezTo>
                  <a:pt x="7350" y="4944"/>
                  <a:pt x="7389" y="4930"/>
                  <a:pt x="7403" y="4944"/>
                </a:cubicBezTo>
                <a:cubicBezTo>
                  <a:pt x="7433" y="4974"/>
                  <a:pt x="7495" y="4718"/>
                  <a:pt x="7495" y="4565"/>
                </a:cubicBezTo>
                <a:cubicBezTo>
                  <a:pt x="7495" y="4418"/>
                  <a:pt x="7521" y="4389"/>
                  <a:pt x="7596" y="4461"/>
                </a:cubicBezTo>
                <a:cubicBezTo>
                  <a:pt x="7631" y="4495"/>
                  <a:pt x="7708" y="4522"/>
                  <a:pt x="7766" y="4520"/>
                </a:cubicBezTo>
                <a:cubicBezTo>
                  <a:pt x="7803" y="4518"/>
                  <a:pt x="7824" y="4510"/>
                  <a:pt x="7842" y="4496"/>
                </a:cubicBezTo>
                <a:cubicBezTo>
                  <a:pt x="7852" y="4483"/>
                  <a:pt x="7863" y="4467"/>
                  <a:pt x="7875" y="4450"/>
                </a:cubicBezTo>
                <a:cubicBezTo>
                  <a:pt x="7880" y="4435"/>
                  <a:pt x="7885" y="4418"/>
                  <a:pt x="7888" y="4396"/>
                </a:cubicBezTo>
                <a:cubicBezTo>
                  <a:pt x="7899" y="4331"/>
                  <a:pt x="7923" y="4282"/>
                  <a:pt x="7942" y="4288"/>
                </a:cubicBezTo>
                <a:cubicBezTo>
                  <a:pt x="7961" y="4295"/>
                  <a:pt x="7978" y="4278"/>
                  <a:pt x="7978" y="4251"/>
                </a:cubicBezTo>
                <a:cubicBezTo>
                  <a:pt x="7978" y="4224"/>
                  <a:pt x="8012" y="4180"/>
                  <a:pt x="8056" y="4154"/>
                </a:cubicBezTo>
                <a:cubicBezTo>
                  <a:pt x="8075" y="4143"/>
                  <a:pt x="8088" y="4130"/>
                  <a:pt x="8099" y="4117"/>
                </a:cubicBezTo>
                <a:cubicBezTo>
                  <a:pt x="8101" y="4095"/>
                  <a:pt x="8103" y="4077"/>
                  <a:pt x="8100" y="4049"/>
                </a:cubicBezTo>
                <a:cubicBezTo>
                  <a:pt x="8097" y="4021"/>
                  <a:pt x="8109" y="4005"/>
                  <a:pt x="8125" y="3995"/>
                </a:cubicBezTo>
                <a:cubicBezTo>
                  <a:pt x="8126" y="3992"/>
                  <a:pt x="8128" y="3989"/>
                  <a:pt x="8129" y="3986"/>
                </a:cubicBezTo>
                <a:cubicBezTo>
                  <a:pt x="8154" y="3938"/>
                  <a:pt x="8178" y="3941"/>
                  <a:pt x="8249" y="3997"/>
                </a:cubicBezTo>
                <a:cubicBezTo>
                  <a:pt x="8302" y="4040"/>
                  <a:pt x="8330" y="4078"/>
                  <a:pt x="8334" y="4112"/>
                </a:cubicBezTo>
                <a:lnTo>
                  <a:pt x="8344" y="4126"/>
                </a:lnTo>
                <a:lnTo>
                  <a:pt x="8330" y="4143"/>
                </a:lnTo>
                <a:cubicBezTo>
                  <a:pt x="8324" y="4158"/>
                  <a:pt x="8315" y="4173"/>
                  <a:pt x="8296" y="4185"/>
                </a:cubicBezTo>
                <a:cubicBezTo>
                  <a:pt x="8295" y="4185"/>
                  <a:pt x="8294" y="4187"/>
                  <a:pt x="8293" y="4187"/>
                </a:cubicBezTo>
                <a:lnTo>
                  <a:pt x="8274" y="4209"/>
                </a:lnTo>
                <a:cubicBezTo>
                  <a:pt x="8265" y="4221"/>
                  <a:pt x="8261" y="4231"/>
                  <a:pt x="8254" y="4241"/>
                </a:cubicBezTo>
                <a:cubicBezTo>
                  <a:pt x="8246" y="4271"/>
                  <a:pt x="8256" y="4300"/>
                  <a:pt x="8288" y="4300"/>
                </a:cubicBezTo>
                <a:cubicBezTo>
                  <a:pt x="8291" y="4300"/>
                  <a:pt x="8298" y="4313"/>
                  <a:pt x="8302" y="4316"/>
                </a:cubicBezTo>
                <a:cubicBezTo>
                  <a:pt x="8304" y="4317"/>
                  <a:pt x="8306" y="4318"/>
                  <a:pt x="8308" y="4318"/>
                </a:cubicBezTo>
                <a:cubicBezTo>
                  <a:pt x="8321" y="4320"/>
                  <a:pt x="8334" y="4334"/>
                  <a:pt x="8342" y="4356"/>
                </a:cubicBezTo>
                <a:cubicBezTo>
                  <a:pt x="8384" y="4413"/>
                  <a:pt x="8431" y="4500"/>
                  <a:pt x="8471" y="4583"/>
                </a:cubicBezTo>
                <a:cubicBezTo>
                  <a:pt x="8474" y="4588"/>
                  <a:pt x="8475" y="4592"/>
                  <a:pt x="8478" y="4597"/>
                </a:cubicBezTo>
                <a:cubicBezTo>
                  <a:pt x="8511" y="4669"/>
                  <a:pt x="8536" y="4735"/>
                  <a:pt x="8527" y="4750"/>
                </a:cubicBezTo>
                <a:cubicBezTo>
                  <a:pt x="8517" y="4766"/>
                  <a:pt x="8476" y="4778"/>
                  <a:pt x="8436" y="4778"/>
                </a:cubicBezTo>
                <a:cubicBezTo>
                  <a:pt x="8425" y="4778"/>
                  <a:pt x="8423" y="4781"/>
                  <a:pt x="8415" y="4782"/>
                </a:cubicBezTo>
                <a:cubicBezTo>
                  <a:pt x="8394" y="4788"/>
                  <a:pt x="8381" y="4804"/>
                  <a:pt x="8375" y="4827"/>
                </a:cubicBezTo>
                <a:cubicBezTo>
                  <a:pt x="8391" y="4853"/>
                  <a:pt x="8439" y="4877"/>
                  <a:pt x="8500" y="4886"/>
                </a:cubicBezTo>
                <a:cubicBezTo>
                  <a:pt x="8541" y="4879"/>
                  <a:pt x="8575" y="4878"/>
                  <a:pt x="8602" y="4883"/>
                </a:cubicBezTo>
                <a:cubicBezTo>
                  <a:pt x="8634" y="4876"/>
                  <a:pt x="8654" y="4867"/>
                  <a:pt x="8649" y="4846"/>
                </a:cubicBezTo>
                <a:cubicBezTo>
                  <a:pt x="8636" y="4793"/>
                  <a:pt x="8740" y="4672"/>
                  <a:pt x="8826" y="4628"/>
                </a:cubicBezTo>
                <a:cubicBezTo>
                  <a:pt x="8832" y="4622"/>
                  <a:pt x="8844" y="4596"/>
                  <a:pt x="8847" y="4597"/>
                </a:cubicBezTo>
                <a:cubicBezTo>
                  <a:pt x="8857" y="4601"/>
                  <a:pt x="8870" y="4599"/>
                  <a:pt x="8883" y="4595"/>
                </a:cubicBezTo>
                <a:cubicBezTo>
                  <a:pt x="8896" y="4589"/>
                  <a:pt x="8907" y="4583"/>
                  <a:pt x="8917" y="4576"/>
                </a:cubicBezTo>
                <a:cubicBezTo>
                  <a:pt x="8926" y="4570"/>
                  <a:pt x="8933" y="4566"/>
                  <a:pt x="8941" y="4558"/>
                </a:cubicBezTo>
                <a:cubicBezTo>
                  <a:pt x="8962" y="4522"/>
                  <a:pt x="8964" y="4249"/>
                  <a:pt x="8944" y="4059"/>
                </a:cubicBezTo>
                <a:cubicBezTo>
                  <a:pt x="8942" y="4044"/>
                  <a:pt x="8900" y="3994"/>
                  <a:pt x="8849" y="3946"/>
                </a:cubicBezTo>
                <a:cubicBezTo>
                  <a:pt x="8790" y="3892"/>
                  <a:pt x="8768" y="3850"/>
                  <a:pt x="8769" y="3794"/>
                </a:cubicBezTo>
                <a:cubicBezTo>
                  <a:pt x="8764" y="3773"/>
                  <a:pt x="8766" y="3751"/>
                  <a:pt x="8773" y="3731"/>
                </a:cubicBezTo>
                <a:cubicBezTo>
                  <a:pt x="8779" y="3717"/>
                  <a:pt x="8775" y="3710"/>
                  <a:pt x="8766" y="3707"/>
                </a:cubicBezTo>
                <a:cubicBezTo>
                  <a:pt x="8759" y="3718"/>
                  <a:pt x="8753" y="3729"/>
                  <a:pt x="8735" y="3768"/>
                </a:cubicBezTo>
                <a:cubicBezTo>
                  <a:pt x="8688" y="3865"/>
                  <a:pt x="8670" y="3873"/>
                  <a:pt x="8614" y="3826"/>
                </a:cubicBezTo>
                <a:cubicBezTo>
                  <a:pt x="8529" y="3753"/>
                  <a:pt x="8533" y="3638"/>
                  <a:pt x="8622" y="3585"/>
                </a:cubicBezTo>
                <a:cubicBezTo>
                  <a:pt x="8704" y="3535"/>
                  <a:pt x="8751" y="3390"/>
                  <a:pt x="8686" y="3390"/>
                </a:cubicBezTo>
                <a:cubicBezTo>
                  <a:pt x="8663" y="3390"/>
                  <a:pt x="8635" y="3369"/>
                  <a:pt x="8625" y="3344"/>
                </a:cubicBezTo>
                <a:cubicBezTo>
                  <a:pt x="8623" y="3338"/>
                  <a:pt x="8624" y="3329"/>
                  <a:pt x="8623" y="3323"/>
                </a:cubicBezTo>
                <a:cubicBezTo>
                  <a:pt x="8619" y="3309"/>
                  <a:pt x="8618" y="3295"/>
                  <a:pt x="8622" y="3281"/>
                </a:cubicBezTo>
                <a:cubicBezTo>
                  <a:pt x="8630" y="3204"/>
                  <a:pt x="8674" y="3106"/>
                  <a:pt x="8708" y="3117"/>
                </a:cubicBezTo>
                <a:cubicBezTo>
                  <a:pt x="8728" y="3123"/>
                  <a:pt x="8741" y="3098"/>
                  <a:pt x="8736" y="3062"/>
                </a:cubicBezTo>
                <a:cubicBezTo>
                  <a:pt x="8731" y="3026"/>
                  <a:pt x="8750" y="2957"/>
                  <a:pt x="8778" y="2908"/>
                </a:cubicBezTo>
                <a:cubicBezTo>
                  <a:pt x="8794" y="2879"/>
                  <a:pt x="8801" y="2858"/>
                  <a:pt x="8805" y="2838"/>
                </a:cubicBezTo>
                <a:cubicBezTo>
                  <a:pt x="8807" y="2814"/>
                  <a:pt x="8805" y="2791"/>
                  <a:pt x="8799" y="2772"/>
                </a:cubicBezTo>
                <a:cubicBezTo>
                  <a:pt x="8796" y="2765"/>
                  <a:pt x="8798" y="2759"/>
                  <a:pt x="8794" y="2751"/>
                </a:cubicBezTo>
                <a:cubicBezTo>
                  <a:pt x="8793" y="2749"/>
                  <a:pt x="8793" y="2748"/>
                  <a:pt x="8792" y="2746"/>
                </a:cubicBezTo>
                <a:cubicBezTo>
                  <a:pt x="8781" y="2724"/>
                  <a:pt x="8776" y="2698"/>
                  <a:pt x="8773" y="2671"/>
                </a:cubicBezTo>
                <a:cubicBezTo>
                  <a:pt x="8771" y="2656"/>
                  <a:pt x="8769" y="2642"/>
                  <a:pt x="8769" y="2626"/>
                </a:cubicBezTo>
                <a:cubicBezTo>
                  <a:pt x="8769" y="2622"/>
                  <a:pt x="8770" y="2617"/>
                  <a:pt x="8771" y="2612"/>
                </a:cubicBezTo>
                <a:cubicBezTo>
                  <a:pt x="8773" y="2576"/>
                  <a:pt x="8782" y="2539"/>
                  <a:pt x="8798" y="2500"/>
                </a:cubicBezTo>
                <a:cubicBezTo>
                  <a:pt x="8806" y="2478"/>
                  <a:pt x="8817" y="2458"/>
                  <a:pt x="8827" y="2437"/>
                </a:cubicBezTo>
                <a:cubicBezTo>
                  <a:pt x="8832" y="2429"/>
                  <a:pt x="8836" y="2422"/>
                  <a:pt x="8841" y="2413"/>
                </a:cubicBezTo>
                <a:cubicBezTo>
                  <a:pt x="8866" y="2371"/>
                  <a:pt x="8893" y="2332"/>
                  <a:pt x="8928" y="2298"/>
                </a:cubicBezTo>
                <a:cubicBezTo>
                  <a:pt x="9002" y="2217"/>
                  <a:pt x="9057" y="2153"/>
                  <a:pt x="9054" y="2148"/>
                </a:cubicBezTo>
                <a:cubicBezTo>
                  <a:pt x="9053" y="2146"/>
                  <a:pt x="9048" y="2143"/>
                  <a:pt x="9046" y="2141"/>
                </a:cubicBezTo>
                <a:cubicBezTo>
                  <a:pt x="9033" y="2139"/>
                  <a:pt x="8990" y="2130"/>
                  <a:pt x="8933" y="2120"/>
                </a:cubicBezTo>
                <a:cubicBezTo>
                  <a:pt x="8902" y="2115"/>
                  <a:pt x="8894" y="2108"/>
                  <a:pt x="8872" y="2102"/>
                </a:cubicBezTo>
                <a:cubicBezTo>
                  <a:pt x="8835" y="2096"/>
                  <a:pt x="8807" y="2085"/>
                  <a:pt x="8792" y="2071"/>
                </a:cubicBezTo>
                <a:cubicBezTo>
                  <a:pt x="8786" y="2066"/>
                  <a:pt x="8785" y="2059"/>
                  <a:pt x="8782" y="2053"/>
                </a:cubicBezTo>
                <a:cubicBezTo>
                  <a:pt x="8779" y="2047"/>
                  <a:pt x="8774" y="2040"/>
                  <a:pt x="8774" y="2032"/>
                </a:cubicBezTo>
                <a:cubicBezTo>
                  <a:pt x="8774" y="2017"/>
                  <a:pt x="8779" y="2004"/>
                  <a:pt x="8789" y="1984"/>
                </a:cubicBezTo>
                <a:cubicBezTo>
                  <a:pt x="8807" y="1950"/>
                  <a:pt x="8854" y="1930"/>
                  <a:pt x="8894" y="1942"/>
                </a:cubicBezTo>
                <a:cubicBezTo>
                  <a:pt x="8895" y="1942"/>
                  <a:pt x="8895" y="1942"/>
                  <a:pt x="8895" y="1942"/>
                </a:cubicBezTo>
                <a:cubicBezTo>
                  <a:pt x="8920" y="1950"/>
                  <a:pt x="8933" y="1947"/>
                  <a:pt x="8945" y="1940"/>
                </a:cubicBezTo>
                <a:cubicBezTo>
                  <a:pt x="8959" y="1931"/>
                  <a:pt x="8967" y="1891"/>
                  <a:pt x="8975" y="1848"/>
                </a:cubicBezTo>
                <a:cubicBezTo>
                  <a:pt x="8977" y="1787"/>
                  <a:pt x="8981" y="1705"/>
                  <a:pt x="8983" y="1666"/>
                </a:cubicBezTo>
                <a:cubicBezTo>
                  <a:pt x="8984" y="1636"/>
                  <a:pt x="9005" y="1616"/>
                  <a:pt x="9032" y="1603"/>
                </a:cubicBezTo>
                <a:cubicBezTo>
                  <a:pt x="9033" y="1602"/>
                  <a:pt x="9034" y="1603"/>
                  <a:pt x="9035" y="1603"/>
                </a:cubicBezTo>
                <a:cubicBezTo>
                  <a:pt x="9044" y="1599"/>
                  <a:pt x="9052" y="1590"/>
                  <a:pt x="9062" y="1589"/>
                </a:cubicBezTo>
                <a:cubicBezTo>
                  <a:pt x="9063" y="1589"/>
                  <a:pt x="9062" y="1589"/>
                  <a:pt x="9063" y="1589"/>
                </a:cubicBezTo>
                <a:cubicBezTo>
                  <a:pt x="9066" y="1590"/>
                  <a:pt x="9068" y="1588"/>
                  <a:pt x="9071" y="1589"/>
                </a:cubicBezTo>
                <a:cubicBezTo>
                  <a:pt x="9184" y="1580"/>
                  <a:pt x="9196" y="1568"/>
                  <a:pt x="9138" y="1499"/>
                </a:cubicBezTo>
                <a:cubicBezTo>
                  <a:pt x="9130" y="1489"/>
                  <a:pt x="9118" y="1482"/>
                  <a:pt x="9107" y="1474"/>
                </a:cubicBezTo>
                <a:cubicBezTo>
                  <a:pt x="9094" y="1465"/>
                  <a:pt x="9074" y="1453"/>
                  <a:pt x="9055" y="1443"/>
                </a:cubicBezTo>
                <a:cubicBezTo>
                  <a:pt x="9035" y="1435"/>
                  <a:pt x="9014" y="1429"/>
                  <a:pt x="8997" y="1429"/>
                </a:cubicBezTo>
                <a:cubicBezTo>
                  <a:pt x="8951" y="1429"/>
                  <a:pt x="8906" y="1406"/>
                  <a:pt x="8894" y="1377"/>
                </a:cubicBezTo>
                <a:cubicBezTo>
                  <a:pt x="8894" y="1375"/>
                  <a:pt x="8890" y="1375"/>
                  <a:pt x="8889" y="1373"/>
                </a:cubicBezTo>
                <a:cubicBezTo>
                  <a:pt x="8839" y="1358"/>
                  <a:pt x="8799" y="1348"/>
                  <a:pt x="8790" y="1356"/>
                </a:cubicBezTo>
                <a:cubicBezTo>
                  <a:pt x="8776" y="1371"/>
                  <a:pt x="8753" y="1353"/>
                  <a:pt x="8740" y="1317"/>
                </a:cubicBezTo>
                <a:cubicBezTo>
                  <a:pt x="8732" y="1296"/>
                  <a:pt x="8715" y="1274"/>
                  <a:pt x="8697" y="1254"/>
                </a:cubicBezTo>
                <a:cubicBezTo>
                  <a:pt x="8690" y="1251"/>
                  <a:pt x="8682" y="1245"/>
                  <a:pt x="8675" y="1247"/>
                </a:cubicBezTo>
                <a:cubicBezTo>
                  <a:pt x="8643" y="1256"/>
                  <a:pt x="8622" y="1222"/>
                  <a:pt x="8615" y="1150"/>
                </a:cubicBezTo>
                <a:cubicBezTo>
                  <a:pt x="8608" y="1065"/>
                  <a:pt x="8593" y="1049"/>
                  <a:pt x="8554" y="1077"/>
                </a:cubicBezTo>
                <a:cubicBezTo>
                  <a:pt x="8538" y="1089"/>
                  <a:pt x="8452" y="1101"/>
                  <a:pt x="8345" y="1111"/>
                </a:cubicBezTo>
                <a:cubicBezTo>
                  <a:pt x="8262" y="1125"/>
                  <a:pt x="8191" y="1133"/>
                  <a:pt x="8152" y="1122"/>
                </a:cubicBezTo>
                <a:cubicBezTo>
                  <a:pt x="8132" y="1123"/>
                  <a:pt x="8117" y="1124"/>
                  <a:pt x="8097" y="1125"/>
                </a:cubicBezTo>
                <a:cubicBezTo>
                  <a:pt x="7889" y="1131"/>
                  <a:pt x="7699" y="1144"/>
                  <a:pt x="7628" y="1155"/>
                </a:cubicBezTo>
                <a:cubicBezTo>
                  <a:pt x="7606" y="1162"/>
                  <a:pt x="7583" y="1163"/>
                  <a:pt x="7560" y="1160"/>
                </a:cubicBezTo>
                <a:cubicBezTo>
                  <a:pt x="7521" y="1163"/>
                  <a:pt x="7486" y="1159"/>
                  <a:pt x="7480" y="1143"/>
                </a:cubicBezTo>
                <a:cubicBezTo>
                  <a:pt x="7472" y="1123"/>
                  <a:pt x="7408" y="1114"/>
                  <a:pt x="7337" y="1125"/>
                </a:cubicBezTo>
                <a:cubicBezTo>
                  <a:pt x="7266" y="1137"/>
                  <a:pt x="7144" y="1149"/>
                  <a:pt x="7065" y="1150"/>
                </a:cubicBezTo>
                <a:cubicBezTo>
                  <a:pt x="6940" y="1152"/>
                  <a:pt x="6925" y="1161"/>
                  <a:pt x="6957" y="1223"/>
                </a:cubicBezTo>
                <a:cubicBezTo>
                  <a:pt x="7049" y="1400"/>
                  <a:pt x="6724" y="1507"/>
                  <a:pt x="6573" y="1349"/>
                </a:cubicBezTo>
                <a:cubicBezTo>
                  <a:pt x="6531" y="1306"/>
                  <a:pt x="6504" y="1242"/>
                  <a:pt x="6513" y="1206"/>
                </a:cubicBezTo>
                <a:cubicBezTo>
                  <a:pt x="6529" y="1139"/>
                  <a:pt x="6495" y="1117"/>
                  <a:pt x="6460" y="1174"/>
                </a:cubicBezTo>
                <a:cubicBezTo>
                  <a:pt x="6448" y="1192"/>
                  <a:pt x="6264" y="1212"/>
                  <a:pt x="6047" y="1220"/>
                </a:cubicBezTo>
                <a:cubicBezTo>
                  <a:pt x="5831" y="1228"/>
                  <a:pt x="5641" y="1247"/>
                  <a:pt x="5627" y="1261"/>
                </a:cubicBezTo>
                <a:cubicBezTo>
                  <a:pt x="5612" y="1275"/>
                  <a:pt x="5593" y="1267"/>
                  <a:pt x="5583" y="1241"/>
                </a:cubicBezTo>
                <a:cubicBezTo>
                  <a:pt x="5571" y="1211"/>
                  <a:pt x="5537" y="1212"/>
                  <a:pt x="5489" y="1247"/>
                </a:cubicBezTo>
                <a:cubicBezTo>
                  <a:pt x="5429" y="1290"/>
                  <a:pt x="5393" y="1284"/>
                  <a:pt x="5309" y="1220"/>
                </a:cubicBezTo>
                <a:cubicBezTo>
                  <a:pt x="5169" y="1115"/>
                  <a:pt x="5144" y="1119"/>
                  <a:pt x="5152" y="1247"/>
                </a:cubicBezTo>
                <a:cubicBezTo>
                  <a:pt x="5159" y="1344"/>
                  <a:pt x="5145" y="1357"/>
                  <a:pt x="5015" y="1370"/>
                </a:cubicBezTo>
                <a:cubicBezTo>
                  <a:pt x="5010" y="1371"/>
                  <a:pt x="5007" y="1370"/>
                  <a:pt x="5003" y="1370"/>
                </a:cubicBezTo>
                <a:cubicBezTo>
                  <a:pt x="4984" y="1374"/>
                  <a:pt x="4964" y="1372"/>
                  <a:pt x="4942" y="1366"/>
                </a:cubicBezTo>
                <a:cubicBezTo>
                  <a:pt x="4884" y="1361"/>
                  <a:pt x="4831" y="1348"/>
                  <a:pt x="4801" y="1317"/>
                </a:cubicBezTo>
                <a:cubicBezTo>
                  <a:pt x="4755" y="1269"/>
                  <a:pt x="4702" y="1256"/>
                  <a:pt x="4631" y="1279"/>
                </a:cubicBezTo>
                <a:cubicBezTo>
                  <a:pt x="4545" y="1307"/>
                  <a:pt x="4526" y="1334"/>
                  <a:pt x="4518" y="1453"/>
                </a:cubicBezTo>
                <a:cubicBezTo>
                  <a:pt x="4513" y="1531"/>
                  <a:pt x="4486" y="1625"/>
                  <a:pt x="4458" y="1659"/>
                </a:cubicBezTo>
                <a:cubicBezTo>
                  <a:pt x="4449" y="1670"/>
                  <a:pt x="4442" y="1682"/>
                  <a:pt x="4435" y="1694"/>
                </a:cubicBezTo>
                <a:cubicBezTo>
                  <a:pt x="4435" y="1696"/>
                  <a:pt x="4435" y="1699"/>
                  <a:pt x="4435" y="1701"/>
                </a:cubicBezTo>
                <a:cubicBezTo>
                  <a:pt x="4455" y="1782"/>
                  <a:pt x="4398" y="1818"/>
                  <a:pt x="4351" y="1785"/>
                </a:cubicBezTo>
                <a:cubicBezTo>
                  <a:pt x="4347" y="1786"/>
                  <a:pt x="4344" y="1788"/>
                  <a:pt x="4339" y="1788"/>
                </a:cubicBezTo>
                <a:cubicBezTo>
                  <a:pt x="4294" y="1788"/>
                  <a:pt x="4240" y="1803"/>
                  <a:pt x="4221" y="1823"/>
                </a:cubicBezTo>
                <a:cubicBezTo>
                  <a:pt x="4217" y="1828"/>
                  <a:pt x="4208" y="1831"/>
                  <a:pt x="4202" y="1834"/>
                </a:cubicBezTo>
                <a:cubicBezTo>
                  <a:pt x="4202" y="1834"/>
                  <a:pt x="4201" y="1833"/>
                  <a:pt x="4201" y="1834"/>
                </a:cubicBezTo>
                <a:cubicBezTo>
                  <a:pt x="4188" y="1838"/>
                  <a:pt x="4175" y="1837"/>
                  <a:pt x="4160" y="1834"/>
                </a:cubicBezTo>
                <a:cubicBezTo>
                  <a:pt x="4157" y="1833"/>
                  <a:pt x="4154" y="1839"/>
                  <a:pt x="4151" y="1837"/>
                </a:cubicBezTo>
                <a:cubicBezTo>
                  <a:pt x="4122" y="1822"/>
                  <a:pt x="4112" y="1831"/>
                  <a:pt x="4110" y="1855"/>
                </a:cubicBezTo>
                <a:cubicBezTo>
                  <a:pt x="4117" y="1868"/>
                  <a:pt x="4117" y="1870"/>
                  <a:pt x="4132" y="1896"/>
                </a:cubicBezTo>
                <a:cubicBezTo>
                  <a:pt x="4182" y="1988"/>
                  <a:pt x="4183" y="2003"/>
                  <a:pt x="4141" y="2029"/>
                </a:cubicBezTo>
                <a:cubicBezTo>
                  <a:pt x="4115" y="2045"/>
                  <a:pt x="4076" y="2043"/>
                  <a:pt x="4054" y="2022"/>
                </a:cubicBezTo>
                <a:cubicBezTo>
                  <a:pt x="4033" y="2001"/>
                  <a:pt x="3962" y="1981"/>
                  <a:pt x="3898" y="1980"/>
                </a:cubicBezTo>
                <a:cubicBezTo>
                  <a:pt x="3801" y="1979"/>
                  <a:pt x="3768" y="2005"/>
                  <a:pt x="3706" y="2134"/>
                </a:cubicBezTo>
                <a:cubicBezTo>
                  <a:pt x="3660" y="2230"/>
                  <a:pt x="3617" y="2270"/>
                  <a:pt x="3568" y="2280"/>
                </a:cubicBezTo>
                <a:cubicBezTo>
                  <a:pt x="3562" y="2283"/>
                  <a:pt x="3555" y="2288"/>
                  <a:pt x="3549" y="2291"/>
                </a:cubicBezTo>
                <a:cubicBezTo>
                  <a:pt x="3548" y="2291"/>
                  <a:pt x="3546" y="2291"/>
                  <a:pt x="3545" y="2291"/>
                </a:cubicBezTo>
                <a:cubicBezTo>
                  <a:pt x="3499" y="2293"/>
                  <a:pt x="3416" y="2343"/>
                  <a:pt x="3357" y="2406"/>
                </a:cubicBezTo>
                <a:cubicBezTo>
                  <a:pt x="3283" y="2486"/>
                  <a:pt x="3242" y="2508"/>
                  <a:pt x="3227" y="2472"/>
                </a:cubicBezTo>
                <a:cubicBezTo>
                  <a:pt x="3191" y="2378"/>
                  <a:pt x="3154" y="2619"/>
                  <a:pt x="3188" y="2725"/>
                </a:cubicBezTo>
                <a:cubicBezTo>
                  <a:pt x="3188" y="2726"/>
                  <a:pt x="3188" y="2726"/>
                  <a:pt x="3189" y="2727"/>
                </a:cubicBezTo>
                <a:cubicBezTo>
                  <a:pt x="3189" y="2728"/>
                  <a:pt x="3188" y="2729"/>
                  <a:pt x="3189" y="2730"/>
                </a:cubicBezTo>
                <a:cubicBezTo>
                  <a:pt x="3199" y="2761"/>
                  <a:pt x="3203" y="2786"/>
                  <a:pt x="3203" y="2810"/>
                </a:cubicBezTo>
                <a:cubicBezTo>
                  <a:pt x="3203" y="2816"/>
                  <a:pt x="3202" y="2824"/>
                  <a:pt x="3201" y="2831"/>
                </a:cubicBezTo>
                <a:cubicBezTo>
                  <a:pt x="3200" y="2834"/>
                  <a:pt x="3197" y="2839"/>
                  <a:pt x="3197" y="2842"/>
                </a:cubicBezTo>
                <a:cubicBezTo>
                  <a:pt x="3192" y="2863"/>
                  <a:pt x="3188" y="2884"/>
                  <a:pt x="3174" y="2908"/>
                </a:cubicBezTo>
                <a:cubicBezTo>
                  <a:pt x="3148" y="2954"/>
                  <a:pt x="3126" y="3058"/>
                  <a:pt x="3126" y="3138"/>
                </a:cubicBezTo>
                <a:cubicBezTo>
                  <a:pt x="3126" y="3309"/>
                  <a:pt x="3060" y="3392"/>
                  <a:pt x="2849" y="3484"/>
                </a:cubicBezTo>
                <a:cubicBezTo>
                  <a:pt x="2772" y="3518"/>
                  <a:pt x="2702" y="3575"/>
                  <a:pt x="2693" y="3611"/>
                </a:cubicBezTo>
                <a:cubicBezTo>
                  <a:pt x="2668" y="3717"/>
                  <a:pt x="2521" y="3694"/>
                  <a:pt x="2502" y="3581"/>
                </a:cubicBezTo>
                <a:cubicBezTo>
                  <a:pt x="2490" y="3508"/>
                  <a:pt x="2428" y="3454"/>
                  <a:pt x="2367" y="3445"/>
                </a:cubicBezTo>
                <a:cubicBezTo>
                  <a:pt x="2360" y="3444"/>
                  <a:pt x="2352" y="3444"/>
                  <a:pt x="2345" y="3445"/>
                </a:cubicBezTo>
                <a:cubicBezTo>
                  <a:pt x="2330" y="3445"/>
                  <a:pt x="2314" y="3446"/>
                  <a:pt x="2301" y="3454"/>
                </a:cubicBezTo>
                <a:cubicBezTo>
                  <a:pt x="2278" y="3468"/>
                  <a:pt x="2229" y="3445"/>
                  <a:pt x="2193" y="3404"/>
                </a:cubicBezTo>
                <a:cubicBezTo>
                  <a:pt x="2144" y="3350"/>
                  <a:pt x="2118" y="3346"/>
                  <a:pt x="2093" y="3386"/>
                </a:cubicBezTo>
                <a:cubicBezTo>
                  <a:pt x="2045" y="3462"/>
                  <a:pt x="1952" y="3452"/>
                  <a:pt x="1932" y="3367"/>
                </a:cubicBezTo>
                <a:cubicBezTo>
                  <a:pt x="1922" y="3328"/>
                  <a:pt x="1888" y="3295"/>
                  <a:pt x="1855" y="3295"/>
                </a:cubicBezTo>
                <a:cubicBezTo>
                  <a:pt x="1839" y="3295"/>
                  <a:pt x="1817" y="3285"/>
                  <a:pt x="1794" y="3271"/>
                </a:cubicBezTo>
                <a:cubicBezTo>
                  <a:pt x="1767" y="3254"/>
                  <a:pt x="1738" y="3230"/>
                  <a:pt x="1714" y="3203"/>
                </a:cubicBezTo>
                <a:cubicBezTo>
                  <a:pt x="1669" y="3153"/>
                  <a:pt x="1605" y="3132"/>
                  <a:pt x="1550" y="3138"/>
                </a:cubicBezTo>
                <a:cubicBezTo>
                  <a:pt x="1503" y="3156"/>
                  <a:pt x="1460" y="3184"/>
                  <a:pt x="1452" y="3205"/>
                </a:cubicBezTo>
                <a:cubicBezTo>
                  <a:pt x="1447" y="3217"/>
                  <a:pt x="1435" y="3228"/>
                  <a:pt x="1421" y="3236"/>
                </a:cubicBezTo>
                <a:cubicBezTo>
                  <a:pt x="1408" y="3243"/>
                  <a:pt x="1393" y="3247"/>
                  <a:pt x="1378" y="3247"/>
                </a:cubicBezTo>
                <a:cubicBezTo>
                  <a:pt x="1346" y="3247"/>
                  <a:pt x="1298" y="3303"/>
                  <a:pt x="1271" y="3369"/>
                </a:cubicBezTo>
                <a:cubicBezTo>
                  <a:pt x="1264" y="3386"/>
                  <a:pt x="1258" y="3388"/>
                  <a:pt x="1251" y="3400"/>
                </a:cubicBezTo>
                <a:cubicBezTo>
                  <a:pt x="1229" y="3475"/>
                  <a:pt x="1218" y="3491"/>
                  <a:pt x="1194" y="3442"/>
                </a:cubicBezTo>
                <a:cubicBezTo>
                  <a:pt x="1191" y="3440"/>
                  <a:pt x="1189" y="3442"/>
                  <a:pt x="1186" y="3438"/>
                </a:cubicBezTo>
                <a:cubicBezTo>
                  <a:pt x="1127" y="3361"/>
                  <a:pt x="1017" y="3518"/>
                  <a:pt x="1017" y="3679"/>
                </a:cubicBezTo>
                <a:cubicBezTo>
                  <a:pt x="1017" y="3755"/>
                  <a:pt x="1030" y="3828"/>
                  <a:pt x="1045" y="3843"/>
                </a:cubicBezTo>
                <a:cubicBezTo>
                  <a:pt x="1061" y="3858"/>
                  <a:pt x="1053" y="3930"/>
                  <a:pt x="1028" y="4011"/>
                </a:cubicBezTo>
                <a:cubicBezTo>
                  <a:pt x="1022" y="4031"/>
                  <a:pt x="1020" y="4052"/>
                  <a:pt x="1015" y="4073"/>
                </a:cubicBezTo>
                <a:cubicBezTo>
                  <a:pt x="1016" y="4179"/>
                  <a:pt x="1015" y="4301"/>
                  <a:pt x="1017" y="4384"/>
                </a:cubicBezTo>
                <a:cubicBezTo>
                  <a:pt x="1021" y="4441"/>
                  <a:pt x="1027" y="4467"/>
                  <a:pt x="1028" y="4537"/>
                </a:cubicBezTo>
                <a:cubicBezTo>
                  <a:pt x="1033" y="4864"/>
                  <a:pt x="1079" y="4970"/>
                  <a:pt x="1216" y="4970"/>
                </a:cubicBezTo>
                <a:cubicBezTo>
                  <a:pt x="1285" y="4970"/>
                  <a:pt x="1326" y="4998"/>
                  <a:pt x="1348" y="5061"/>
                </a:cubicBezTo>
                <a:cubicBezTo>
                  <a:pt x="1386" y="5176"/>
                  <a:pt x="1342" y="5233"/>
                  <a:pt x="1265" y="5167"/>
                </a:cubicBezTo>
                <a:cubicBezTo>
                  <a:pt x="1234" y="5141"/>
                  <a:pt x="1192" y="5138"/>
                  <a:pt x="1169" y="5160"/>
                </a:cubicBezTo>
                <a:cubicBezTo>
                  <a:pt x="1147" y="5182"/>
                  <a:pt x="1110" y="5190"/>
                  <a:pt x="1088" y="5176"/>
                </a:cubicBezTo>
                <a:cubicBezTo>
                  <a:pt x="1084" y="5174"/>
                  <a:pt x="1083" y="5177"/>
                  <a:pt x="1080" y="5176"/>
                </a:cubicBezTo>
                <a:cubicBezTo>
                  <a:pt x="1079" y="5175"/>
                  <a:pt x="1077" y="5176"/>
                  <a:pt x="1076" y="5176"/>
                </a:cubicBezTo>
                <a:cubicBezTo>
                  <a:pt x="1075" y="5175"/>
                  <a:pt x="1075" y="5175"/>
                  <a:pt x="1074" y="5174"/>
                </a:cubicBezTo>
                <a:cubicBezTo>
                  <a:pt x="1041" y="5170"/>
                  <a:pt x="1026" y="5232"/>
                  <a:pt x="1005" y="5479"/>
                </a:cubicBezTo>
                <a:cubicBezTo>
                  <a:pt x="1004" y="5483"/>
                  <a:pt x="1005" y="5484"/>
                  <a:pt x="1005" y="5488"/>
                </a:cubicBezTo>
                <a:cubicBezTo>
                  <a:pt x="1005" y="5589"/>
                  <a:pt x="1015" y="5658"/>
                  <a:pt x="1035" y="5694"/>
                </a:cubicBezTo>
                <a:cubicBezTo>
                  <a:pt x="1041" y="5699"/>
                  <a:pt x="1047" y="5702"/>
                  <a:pt x="1055" y="5706"/>
                </a:cubicBezTo>
                <a:cubicBezTo>
                  <a:pt x="1119" y="5734"/>
                  <a:pt x="1120" y="5742"/>
                  <a:pt x="1069" y="5804"/>
                </a:cubicBezTo>
                <a:cubicBezTo>
                  <a:pt x="1021" y="5862"/>
                  <a:pt x="1021" y="5871"/>
                  <a:pt x="1065" y="5898"/>
                </a:cubicBezTo>
                <a:cubicBezTo>
                  <a:pt x="1102" y="5920"/>
                  <a:pt x="1141" y="5926"/>
                  <a:pt x="1180" y="5921"/>
                </a:cubicBezTo>
                <a:cubicBezTo>
                  <a:pt x="1297" y="5907"/>
                  <a:pt x="1409" y="5783"/>
                  <a:pt x="1409" y="5633"/>
                </a:cubicBezTo>
                <a:cubicBezTo>
                  <a:pt x="1409" y="5516"/>
                  <a:pt x="1442" y="5500"/>
                  <a:pt x="1527" y="5567"/>
                </a:cubicBezTo>
                <a:cubicBezTo>
                  <a:pt x="1574" y="5560"/>
                  <a:pt x="1619" y="5574"/>
                  <a:pt x="1622" y="5614"/>
                </a:cubicBezTo>
                <a:cubicBezTo>
                  <a:pt x="1633" y="5616"/>
                  <a:pt x="1646" y="5620"/>
                  <a:pt x="1651" y="5615"/>
                </a:cubicBezTo>
                <a:cubicBezTo>
                  <a:pt x="1667" y="5599"/>
                  <a:pt x="1694" y="5635"/>
                  <a:pt x="1709" y="5696"/>
                </a:cubicBezTo>
                <a:cubicBezTo>
                  <a:pt x="1730" y="5779"/>
                  <a:pt x="1738" y="5786"/>
                  <a:pt x="1739" y="5724"/>
                </a:cubicBezTo>
                <a:cubicBezTo>
                  <a:pt x="1740" y="5673"/>
                  <a:pt x="1793" y="5601"/>
                  <a:pt x="1876" y="5539"/>
                </a:cubicBezTo>
                <a:cubicBezTo>
                  <a:pt x="1976" y="5464"/>
                  <a:pt x="2005" y="5421"/>
                  <a:pt x="1983" y="5378"/>
                </a:cubicBezTo>
                <a:cubicBezTo>
                  <a:pt x="1946" y="5308"/>
                  <a:pt x="1972" y="5256"/>
                  <a:pt x="2044" y="5256"/>
                </a:cubicBezTo>
                <a:cubicBezTo>
                  <a:pt x="2096" y="5256"/>
                  <a:pt x="2139" y="5154"/>
                  <a:pt x="2144" y="5017"/>
                </a:cubicBezTo>
                <a:cubicBezTo>
                  <a:pt x="2146" y="4978"/>
                  <a:pt x="2165" y="4952"/>
                  <a:pt x="2188" y="4960"/>
                </a:cubicBezTo>
                <a:cubicBezTo>
                  <a:pt x="2210" y="4967"/>
                  <a:pt x="2248" y="4948"/>
                  <a:pt x="2271" y="4918"/>
                </a:cubicBezTo>
                <a:cubicBezTo>
                  <a:pt x="2303" y="4875"/>
                  <a:pt x="2330" y="4881"/>
                  <a:pt x="2388" y="4942"/>
                </a:cubicBezTo>
                <a:cubicBezTo>
                  <a:pt x="2450" y="5006"/>
                  <a:pt x="2459" y="5039"/>
                  <a:pt x="2434" y="5113"/>
                </a:cubicBezTo>
                <a:cubicBezTo>
                  <a:pt x="2388" y="5250"/>
                  <a:pt x="2397" y="5281"/>
                  <a:pt x="2458" y="5193"/>
                </a:cubicBezTo>
                <a:cubicBezTo>
                  <a:pt x="2488" y="5149"/>
                  <a:pt x="2523" y="5126"/>
                  <a:pt x="2534" y="5144"/>
                </a:cubicBezTo>
                <a:cubicBezTo>
                  <a:pt x="2566" y="5195"/>
                  <a:pt x="2557" y="5376"/>
                  <a:pt x="2519" y="5437"/>
                </a:cubicBezTo>
                <a:cubicBezTo>
                  <a:pt x="2492" y="5479"/>
                  <a:pt x="2502" y="5504"/>
                  <a:pt x="2557" y="5537"/>
                </a:cubicBezTo>
                <a:cubicBezTo>
                  <a:pt x="2559" y="5539"/>
                  <a:pt x="2562" y="5540"/>
                  <a:pt x="2564" y="5542"/>
                </a:cubicBezTo>
                <a:cubicBezTo>
                  <a:pt x="2565" y="5543"/>
                  <a:pt x="2567" y="5544"/>
                  <a:pt x="2568" y="5544"/>
                </a:cubicBezTo>
                <a:cubicBezTo>
                  <a:pt x="2582" y="5553"/>
                  <a:pt x="2600" y="5573"/>
                  <a:pt x="2617" y="5596"/>
                </a:cubicBezTo>
                <a:cubicBezTo>
                  <a:pt x="2632" y="5616"/>
                  <a:pt x="2648" y="5643"/>
                  <a:pt x="2663" y="5671"/>
                </a:cubicBezTo>
                <a:cubicBezTo>
                  <a:pt x="2669" y="5680"/>
                  <a:pt x="2673" y="5686"/>
                  <a:pt x="2679" y="5696"/>
                </a:cubicBezTo>
                <a:cubicBezTo>
                  <a:pt x="2687" y="5712"/>
                  <a:pt x="2693" y="5730"/>
                  <a:pt x="2701" y="5746"/>
                </a:cubicBezTo>
                <a:cubicBezTo>
                  <a:pt x="2712" y="5771"/>
                  <a:pt x="2725" y="5793"/>
                  <a:pt x="2735" y="5818"/>
                </a:cubicBezTo>
                <a:cubicBezTo>
                  <a:pt x="2751" y="5860"/>
                  <a:pt x="2765" y="5902"/>
                  <a:pt x="2773" y="5940"/>
                </a:cubicBezTo>
                <a:cubicBezTo>
                  <a:pt x="2781" y="5974"/>
                  <a:pt x="2794" y="5993"/>
                  <a:pt x="2807" y="6006"/>
                </a:cubicBezTo>
                <a:cubicBezTo>
                  <a:pt x="2819" y="6002"/>
                  <a:pt x="2835" y="5977"/>
                  <a:pt x="2870" y="5926"/>
                </a:cubicBezTo>
                <a:cubicBezTo>
                  <a:pt x="2940" y="5821"/>
                  <a:pt x="2945" y="5821"/>
                  <a:pt x="2964" y="5907"/>
                </a:cubicBezTo>
                <a:cubicBezTo>
                  <a:pt x="2975" y="5957"/>
                  <a:pt x="3004" y="6034"/>
                  <a:pt x="3026" y="6076"/>
                </a:cubicBezTo>
                <a:cubicBezTo>
                  <a:pt x="3061" y="6140"/>
                  <a:pt x="3060" y="6163"/>
                  <a:pt x="3011" y="6233"/>
                </a:cubicBezTo>
                <a:cubicBezTo>
                  <a:pt x="2980" y="6278"/>
                  <a:pt x="2936" y="6307"/>
                  <a:pt x="2916" y="6299"/>
                </a:cubicBezTo>
                <a:cubicBezTo>
                  <a:pt x="2897" y="6292"/>
                  <a:pt x="2878" y="6309"/>
                  <a:pt x="2869" y="6334"/>
                </a:cubicBezTo>
                <a:cubicBezTo>
                  <a:pt x="2868" y="6341"/>
                  <a:pt x="2869" y="6350"/>
                  <a:pt x="2871" y="6360"/>
                </a:cubicBezTo>
                <a:cubicBezTo>
                  <a:pt x="2878" y="6386"/>
                  <a:pt x="2903" y="6406"/>
                  <a:pt x="2952" y="6414"/>
                </a:cubicBezTo>
                <a:cubicBezTo>
                  <a:pt x="3007" y="6422"/>
                  <a:pt x="3045" y="6440"/>
                  <a:pt x="3037" y="6453"/>
                </a:cubicBezTo>
                <a:cubicBezTo>
                  <a:pt x="3029" y="6466"/>
                  <a:pt x="3044" y="6530"/>
                  <a:pt x="3073" y="6594"/>
                </a:cubicBezTo>
                <a:cubicBezTo>
                  <a:pt x="3120" y="6701"/>
                  <a:pt x="3120" y="6719"/>
                  <a:pt x="3077" y="6795"/>
                </a:cubicBezTo>
                <a:cubicBezTo>
                  <a:pt x="3077" y="6795"/>
                  <a:pt x="3077" y="6795"/>
                  <a:pt x="3076" y="6795"/>
                </a:cubicBezTo>
                <a:cubicBezTo>
                  <a:pt x="3069" y="6828"/>
                  <a:pt x="3067" y="6862"/>
                  <a:pt x="3067" y="6892"/>
                </a:cubicBezTo>
                <a:cubicBezTo>
                  <a:pt x="3077" y="6910"/>
                  <a:pt x="3090" y="6925"/>
                  <a:pt x="3126" y="6955"/>
                </a:cubicBezTo>
                <a:cubicBezTo>
                  <a:pt x="3211" y="7025"/>
                  <a:pt x="3218" y="7044"/>
                  <a:pt x="3180" y="7116"/>
                </a:cubicBezTo>
                <a:cubicBezTo>
                  <a:pt x="3153" y="7167"/>
                  <a:pt x="3143" y="7247"/>
                  <a:pt x="3155" y="7339"/>
                </a:cubicBezTo>
                <a:cubicBezTo>
                  <a:pt x="3162" y="7397"/>
                  <a:pt x="3168" y="7420"/>
                  <a:pt x="3172" y="7431"/>
                </a:cubicBezTo>
                <a:cubicBezTo>
                  <a:pt x="3174" y="7429"/>
                  <a:pt x="3178" y="7419"/>
                  <a:pt x="3182" y="7412"/>
                </a:cubicBezTo>
                <a:cubicBezTo>
                  <a:pt x="3186" y="7399"/>
                  <a:pt x="3188" y="7399"/>
                  <a:pt x="3193" y="7370"/>
                </a:cubicBezTo>
                <a:cubicBezTo>
                  <a:pt x="3219" y="7221"/>
                  <a:pt x="3270" y="7277"/>
                  <a:pt x="3294" y="7480"/>
                </a:cubicBezTo>
                <a:cubicBezTo>
                  <a:pt x="3316" y="7669"/>
                  <a:pt x="3382" y="7778"/>
                  <a:pt x="3488" y="7801"/>
                </a:cubicBezTo>
                <a:cubicBezTo>
                  <a:pt x="3513" y="7811"/>
                  <a:pt x="3529" y="7824"/>
                  <a:pt x="3541" y="7838"/>
                </a:cubicBezTo>
                <a:cubicBezTo>
                  <a:pt x="3546" y="7844"/>
                  <a:pt x="3549" y="7851"/>
                  <a:pt x="3553" y="7859"/>
                </a:cubicBezTo>
                <a:cubicBezTo>
                  <a:pt x="3559" y="7874"/>
                  <a:pt x="3566" y="7895"/>
                  <a:pt x="3568" y="7918"/>
                </a:cubicBezTo>
                <a:cubicBezTo>
                  <a:pt x="3570" y="7926"/>
                  <a:pt x="3573" y="7928"/>
                  <a:pt x="3574" y="7937"/>
                </a:cubicBezTo>
                <a:cubicBezTo>
                  <a:pt x="3579" y="8003"/>
                  <a:pt x="3605" y="8093"/>
                  <a:pt x="3630" y="8138"/>
                </a:cubicBezTo>
                <a:cubicBezTo>
                  <a:pt x="3643" y="8160"/>
                  <a:pt x="3643" y="8170"/>
                  <a:pt x="3648" y="8183"/>
                </a:cubicBezTo>
                <a:cubicBezTo>
                  <a:pt x="3669" y="8212"/>
                  <a:pt x="3671" y="8225"/>
                  <a:pt x="3632" y="8249"/>
                </a:cubicBezTo>
                <a:cubicBezTo>
                  <a:pt x="3618" y="8258"/>
                  <a:pt x="3603" y="8278"/>
                  <a:pt x="3594" y="8302"/>
                </a:cubicBezTo>
                <a:cubicBezTo>
                  <a:pt x="3585" y="8326"/>
                  <a:pt x="3579" y="8356"/>
                  <a:pt x="3580" y="8384"/>
                </a:cubicBezTo>
                <a:cubicBezTo>
                  <a:pt x="3581" y="8433"/>
                  <a:pt x="3582" y="8459"/>
                  <a:pt x="3586" y="8457"/>
                </a:cubicBezTo>
                <a:cubicBezTo>
                  <a:pt x="3590" y="8456"/>
                  <a:pt x="3597" y="8428"/>
                  <a:pt x="3610" y="8375"/>
                </a:cubicBezTo>
                <a:lnTo>
                  <a:pt x="3639" y="8263"/>
                </a:lnTo>
                <a:lnTo>
                  <a:pt x="3640" y="8260"/>
                </a:lnTo>
                <a:lnTo>
                  <a:pt x="3686" y="8340"/>
                </a:lnTo>
                <a:lnTo>
                  <a:pt x="3720" y="8396"/>
                </a:lnTo>
                <a:cubicBezTo>
                  <a:pt x="3732" y="8414"/>
                  <a:pt x="3748" y="8430"/>
                  <a:pt x="3763" y="8448"/>
                </a:cubicBezTo>
                <a:cubicBezTo>
                  <a:pt x="3772" y="8460"/>
                  <a:pt x="3781" y="8472"/>
                  <a:pt x="3791" y="8483"/>
                </a:cubicBezTo>
                <a:cubicBezTo>
                  <a:pt x="3819" y="8510"/>
                  <a:pt x="3846" y="8533"/>
                  <a:pt x="3869" y="8541"/>
                </a:cubicBezTo>
                <a:cubicBezTo>
                  <a:pt x="3916" y="8560"/>
                  <a:pt x="4001" y="8628"/>
                  <a:pt x="4056" y="8694"/>
                </a:cubicBezTo>
                <a:cubicBezTo>
                  <a:pt x="4058" y="8697"/>
                  <a:pt x="4057" y="8696"/>
                  <a:pt x="4059" y="8699"/>
                </a:cubicBezTo>
                <a:cubicBezTo>
                  <a:pt x="4059" y="8699"/>
                  <a:pt x="4060" y="8701"/>
                  <a:pt x="4060" y="8701"/>
                </a:cubicBezTo>
                <a:cubicBezTo>
                  <a:pt x="4063" y="8704"/>
                  <a:pt x="4062" y="8703"/>
                  <a:pt x="4064" y="8706"/>
                </a:cubicBezTo>
                <a:cubicBezTo>
                  <a:pt x="4148" y="8807"/>
                  <a:pt x="4151" y="8821"/>
                  <a:pt x="4095" y="8890"/>
                </a:cubicBezTo>
                <a:cubicBezTo>
                  <a:pt x="4036" y="8963"/>
                  <a:pt x="4019" y="9036"/>
                  <a:pt x="4027" y="9176"/>
                </a:cubicBezTo>
                <a:cubicBezTo>
                  <a:pt x="4028" y="9200"/>
                  <a:pt x="4032" y="9208"/>
                  <a:pt x="4039" y="9209"/>
                </a:cubicBezTo>
                <a:cubicBezTo>
                  <a:pt x="4041" y="9209"/>
                  <a:pt x="4042" y="9209"/>
                  <a:pt x="4044" y="9209"/>
                </a:cubicBezTo>
                <a:cubicBezTo>
                  <a:pt x="4053" y="9205"/>
                  <a:pt x="4066" y="9191"/>
                  <a:pt x="4088" y="9160"/>
                </a:cubicBezTo>
                <a:cubicBezTo>
                  <a:pt x="4094" y="9150"/>
                  <a:pt x="4099" y="9151"/>
                  <a:pt x="4106" y="9144"/>
                </a:cubicBezTo>
                <a:cubicBezTo>
                  <a:pt x="4111" y="9134"/>
                  <a:pt x="4118" y="9128"/>
                  <a:pt x="4126" y="9125"/>
                </a:cubicBezTo>
                <a:cubicBezTo>
                  <a:pt x="4150" y="9106"/>
                  <a:pt x="4174" y="9101"/>
                  <a:pt x="4201" y="9123"/>
                </a:cubicBezTo>
                <a:cubicBezTo>
                  <a:pt x="4231" y="9148"/>
                  <a:pt x="4273" y="9158"/>
                  <a:pt x="4294" y="9146"/>
                </a:cubicBezTo>
                <a:cubicBezTo>
                  <a:pt x="4314" y="9134"/>
                  <a:pt x="4339" y="9159"/>
                  <a:pt x="4349" y="9202"/>
                </a:cubicBezTo>
                <a:cubicBezTo>
                  <a:pt x="4355" y="9227"/>
                  <a:pt x="4363" y="9237"/>
                  <a:pt x="4370" y="9244"/>
                </a:cubicBezTo>
                <a:cubicBezTo>
                  <a:pt x="4374" y="9244"/>
                  <a:pt x="4378" y="9246"/>
                  <a:pt x="4383" y="9244"/>
                </a:cubicBezTo>
                <a:cubicBezTo>
                  <a:pt x="4386" y="9243"/>
                  <a:pt x="4389" y="9239"/>
                  <a:pt x="4393" y="9237"/>
                </a:cubicBezTo>
                <a:cubicBezTo>
                  <a:pt x="4403" y="9229"/>
                  <a:pt x="4413" y="9222"/>
                  <a:pt x="4421" y="9207"/>
                </a:cubicBezTo>
                <a:cubicBezTo>
                  <a:pt x="4440" y="9171"/>
                  <a:pt x="4465" y="9164"/>
                  <a:pt x="4495" y="9172"/>
                </a:cubicBezTo>
                <a:cubicBezTo>
                  <a:pt x="4560" y="9149"/>
                  <a:pt x="4634" y="9148"/>
                  <a:pt x="4648" y="9183"/>
                </a:cubicBezTo>
                <a:cubicBezTo>
                  <a:pt x="4656" y="9204"/>
                  <a:pt x="4698" y="9215"/>
                  <a:pt x="4741" y="9207"/>
                </a:cubicBezTo>
                <a:cubicBezTo>
                  <a:pt x="4771" y="9202"/>
                  <a:pt x="4793" y="9210"/>
                  <a:pt x="4810" y="9228"/>
                </a:cubicBezTo>
                <a:cubicBezTo>
                  <a:pt x="4820" y="9237"/>
                  <a:pt x="4826" y="9252"/>
                  <a:pt x="4830" y="9273"/>
                </a:cubicBezTo>
                <a:cubicBezTo>
                  <a:pt x="4834" y="9283"/>
                  <a:pt x="4841" y="9287"/>
                  <a:pt x="4844" y="9301"/>
                </a:cubicBezTo>
                <a:cubicBezTo>
                  <a:pt x="4858" y="9359"/>
                  <a:pt x="4911" y="9471"/>
                  <a:pt x="4963" y="9554"/>
                </a:cubicBezTo>
                <a:cubicBezTo>
                  <a:pt x="5013" y="9633"/>
                  <a:pt x="5045" y="9718"/>
                  <a:pt x="5038" y="9748"/>
                </a:cubicBezTo>
                <a:cubicBezTo>
                  <a:pt x="5049" y="9764"/>
                  <a:pt x="5056" y="9783"/>
                  <a:pt x="5067" y="9797"/>
                </a:cubicBezTo>
                <a:cubicBezTo>
                  <a:pt x="5067" y="9798"/>
                  <a:pt x="5068" y="9798"/>
                  <a:pt x="5068" y="9798"/>
                </a:cubicBezTo>
                <a:cubicBezTo>
                  <a:pt x="5072" y="9799"/>
                  <a:pt x="5074" y="9802"/>
                  <a:pt x="5079" y="9802"/>
                </a:cubicBezTo>
                <a:cubicBezTo>
                  <a:pt x="5111" y="9802"/>
                  <a:pt x="5154" y="9835"/>
                  <a:pt x="5174" y="9874"/>
                </a:cubicBezTo>
                <a:cubicBezTo>
                  <a:pt x="5195" y="9914"/>
                  <a:pt x="5238" y="9947"/>
                  <a:pt x="5270" y="9947"/>
                </a:cubicBezTo>
                <a:cubicBezTo>
                  <a:pt x="5329" y="9947"/>
                  <a:pt x="5374" y="10084"/>
                  <a:pt x="5371" y="10201"/>
                </a:cubicBezTo>
                <a:cubicBezTo>
                  <a:pt x="5373" y="10230"/>
                  <a:pt x="5371" y="10257"/>
                  <a:pt x="5360" y="10280"/>
                </a:cubicBezTo>
                <a:cubicBezTo>
                  <a:pt x="5359" y="10284"/>
                  <a:pt x="5360" y="10290"/>
                  <a:pt x="5358" y="10294"/>
                </a:cubicBezTo>
                <a:cubicBezTo>
                  <a:pt x="5334" y="10356"/>
                  <a:pt x="5335" y="10373"/>
                  <a:pt x="5362" y="10365"/>
                </a:cubicBezTo>
                <a:cubicBezTo>
                  <a:pt x="5362" y="10365"/>
                  <a:pt x="5362" y="10365"/>
                  <a:pt x="5363" y="10365"/>
                </a:cubicBezTo>
                <a:cubicBezTo>
                  <a:pt x="5400" y="10345"/>
                  <a:pt x="5417" y="10407"/>
                  <a:pt x="5400" y="10487"/>
                </a:cubicBezTo>
                <a:cubicBezTo>
                  <a:pt x="5411" y="10602"/>
                  <a:pt x="5404" y="10765"/>
                  <a:pt x="5378" y="10880"/>
                </a:cubicBezTo>
                <a:cubicBezTo>
                  <a:pt x="5380" y="10906"/>
                  <a:pt x="5377" y="10931"/>
                  <a:pt x="5361" y="10953"/>
                </a:cubicBezTo>
                <a:cubicBezTo>
                  <a:pt x="5345" y="11011"/>
                  <a:pt x="5337" y="11059"/>
                  <a:pt x="5339" y="11077"/>
                </a:cubicBezTo>
                <a:cubicBezTo>
                  <a:pt x="5346" y="11073"/>
                  <a:pt x="5354" y="11067"/>
                  <a:pt x="5362" y="11058"/>
                </a:cubicBezTo>
                <a:cubicBezTo>
                  <a:pt x="5369" y="11044"/>
                  <a:pt x="5375" y="11030"/>
                  <a:pt x="5385" y="11001"/>
                </a:cubicBezTo>
                <a:cubicBezTo>
                  <a:pt x="5435" y="10851"/>
                  <a:pt x="5479" y="10931"/>
                  <a:pt x="5458" y="11136"/>
                </a:cubicBezTo>
                <a:cubicBezTo>
                  <a:pt x="5445" y="11268"/>
                  <a:pt x="5452" y="11332"/>
                  <a:pt x="5488" y="11379"/>
                </a:cubicBezTo>
                <a:cubicBezTo>
                  <a:pt x="5493" y="11388"/>
                  <a:pt x="5500" y="11397"/>
                  <a:pt x="5502" y="11408"/>
                </a:cubicBezTo>
                <a:cubicBezTo>
                  <a:pt x="5519" y="11441"/>
                  <a:pt x="5523" y="11469"/>
                  <a:pt x="5503" y="11508"/>
                </a:cubicBezTo>
                <a:cubicBezTo>
                  <a:pt x="5485" y="11542"/>
                  <a:pt x="5455" y="11571"/>
                  <a:pt x="5435" y="11573"/>
                </a:cubicBezTo>
                <a:cubicBezTo>
                  <a:pt x="5432" y="11576"/>
                  <a:pt x="5430" y="11578"/>
                  <a:pt x="5427" y="11580"/>
                </a:cubicBezTo>
                <a:cubicBezTo>
                  <a:pt x="5409" y="11589"/>
                  <a:pt x="5396" y="11633"/>
                  <a:pt x="5397" y="11693"/>
                </a:cubicBezTo>
                <a:cubicBezTo>
                  <a:pt x="5401" y="11839"/>
                  <a:pt x="5459" y="11854"/>
                  <a:pt x="5460" y="11709"/>
                </a:cubicBezTo>
                <a:cubicBezTo>
                  <a:pt x="5461" y="11530"/>
                  <a:pt x="5533" y="11558"/>
                  <a:pt x="5588" y="11761"/>
                </a:cubicBezTo>
                <a:cubicBezTo>
                  <a:pt x="5594" y="11783"/>
                  <a:pt x="5602" y="11796"/>
                  <a:pt x="5608" y="11815"/>
                </a:cubicBezTo>
                <a:cubicBezTo>
                  <a:pt x="5611" y="11820"/>
                  <a:pt x="5612" y="11825"/>
                  <a:pt x="5614" y="11832"/>
                </a:cubicBezTo>
                <a:cubicBezTo>
                  <a:pt x="5641" y="11903"/>
                  <a:pt x="5669" y="11956"/>
                  <a:pt x="5692" y="11956"/>
                </a:cubicBezTo>
                <a:cubicBezTo>
                  <a:pt x="5762" y="11956"/>
                  <a:pt x="5793" y="12044"/>
                  <a:pt x="5734" y="12080"/>
                </a:cubicBezTo>
                <a:cubicBezTo>
                  <a:pt x="5703" y="12099"/>
                  <a:pt x="5691" y="12145"/>
                  <a:pt x="5691" y="12193"/>
                </a:cubicBezTo>
                <a:cubicBezTo>
                  <a:pt x="5692" y="12204"/>
                  <a:pt x="5692" y="12214"/>
                  <a:pt x="5694" y="12225"/>
                </a:cubicBezTo>
                <a:cubicBezTo>
                  <a:pt x="5701" y="12270"/>
                  <a:pt x="5718" y="12316"/>
                  <a:pt x="5750" y="12343"/>
                </a:cubicBezTo>
                <a:cubicBezTo>
                  <a:pt x="5797" y="12382"/>
                  <a:pt x="5805" y="12411"/>
                  <a:pt x="5780" y="12450"/>
                </a:cubicBezTo>
                <a:cubicBezTo>
                  <a:pt x="5763" y="12477"/>
                  <a:pt x="5749" y="12531"/>
                  <a:pt x="5748" y="12570"/>
                </a:cubicBezTo>
                <a:cubicBezTo>
                  <a:pt x="5748" y="12573"/>
                  <a:pt x="5748" y="12574"/>
                  <a:pt x="5748" y="12577"/>
                </a:cubicBezTo>
                <a:cubicBezTo>
                  <a:pt x="5749" y="12623"/>
                  <a:pt x="5759" y="12621"/>
                  <a:pt x="5788" y="12556"/>
                </a:cubicBezTo>
                <a:cubicBezTo>
                  <a:pt x="5793" y="12547"/>
                  <a:pt x="5795" y="12542"/>
                  <a:pt x="5798" y="12535"/>
                </a:cubicBezTo>
                <a:cubicBezTo>
                  <a:pt x="5802" y="12525"/>
                  <a:pt x="5806" y="12517"/>
                  <a:pt x="5810" y="12514"/>
                </a:cubicBezTo>
                <a:cubicBezTo>
                  <a:pt x="5832" y="12480"/>
                  <a:pt x="5843" y="12501"/>
                  <a:pt x="5882" y="12595"/>
                </a:cubicBezTo>
                <a:cubicBezTo>
                  <a:pt x="5882" y="12596"/>
                  <a:pt x="5882" y="12597"/>
                  <a:pt x="5883" y="12598"/>
                </a:cubicBezTo>
                <a:cubicBezTo>
                  <a:pt x="5928" y="12707"/>
                  <a:pt x="5932" y="12764"/>
                  <a:pt x="5904" y="12999"/>
                </a:cubicBezTo>
                <a:cubicBezTo>
                  <a:pt x="5886" y="13150"/>
                  <a:pt x="5862" y="13390"/>
                  <a:pt x="5851" y="13535"/>
                </a:cubicBezTo>
                <a:cubicBezTo>
                  <a:pt x="5840" y="13680"/>
                  <a:pt x="5819" y="13821"/>
                  <a:pt x="5805" y="13849"/>
                </a:cubicBezTo>
                <a:cubicBezTo>
                  <a:pt x="5791" y="13877"/>
                  <a:pt x="5776" y="14060"/>
                  <a:pt x="5772" y="14255"/>
                </a:cubicBezTo>
                <a:cubicBezTo>
                  <a:pt x="5770" y="14345"/>
                  <a:pt x="5764" y="14384"/>
                  <a:pt x="5760" y="14440"/>
                </a:cubicBezTo>
                <a:cubicBezTo>
                  <a:pt x="5758" y="14488"/>
                  <a:pt x="5756" y="14520"/>
                  <a:pt x="5753" y="14555"/>
                </a:cubicBezTo>
                <a:cubicBezTo>
                  <a:pt x="5752" y="14562"/>
                  <a:pt x="5751" y="14576"/>
                  <a:pt x="5750" y="14583"/>
                </a:cubicBezTo>
                <a:cubicBezTo>
                  <a:pt x="5747" y="14603"/>
                  <a:pt x="5745" y="14634"/>
                  <a:pt x="5742" y="14643"/>
                </a:cubicBezTo>
                <a:cubicBezTo>
                  <a:pt x="5738" y="14658"/>
                  <a:pt x="5719" y="14687"/>
                  <a:pt x="5704" y="14713"/>
                </a:cubicBezTo>
                <a:cubicBezTo>
                  <a:pt x="5695" y="14730"/>
                  <a:pt x="5689" y="14746"/>
                  <a:pt x="5679" y="14765"/>
                </a:cubicBezTo>
                <a:cubicBezTo>
                  <a:pt x="5600" y="14908"/>
                  <a:pt x="5539" y="14979"/>
                  <a:pt x="5461" y="15006"/>
                </a:cubicBezTo>
                <a:cubicBezTo>
                  <a:pt x="5413" y="15043"/>
                  <a:pt x="5379" y="15041"/>
                  <a:pt x="5310" y="15013"/>
                </a:cubicBezTo>
                <a:cubicBezTo>
                  <a:pt x="5307" y="15012"/>
                  <a:pt x="5304" y="15013"/>
                  <a:pt x="5301" y="15012"/>
                </a:cubicBezTo>
                <a:cubicBezTo>
                  <a:pt x="5269" y="15006"/>
                  <a:pt x="5241" y="15003"/>
                  <a:pt x="5202" y="14993"/>
                </a:cubicBezTo>
                <a:cubicBezTo>
                  <a:pt x="5099" y="14966"/>
                  <a:pt x="5016" y="14957"/>
                  <a:pt x="4965" y="14956"/>
                </a:cubicBezTo>
                <a:cubicBezTo>
                  <a:pt x="4937" y="14957"/>
                  <a:pt x="4906" y="14952"/>
                  <a:pt x="4879" y="14957"/>
                </a:cubicBezTo>
                <a:cubicBezTo>
                  <a:pt x="4867" y="14960"/>
                  <a:pt x="4855" y="14965"/>
                  <a:pt x="4844" y="14968"/>
                </a:cubicBezTo>
                <a:cubicBezTo>
                  <a:pt x="4774" y="14989"/>
                  <a:pt x="4711" y="15026"/>
                  <a:pt x="4655" y="15078"/>
                </a:cubicBezTo>
                <a:cubicBezTo>
                  <a:pt x="4642" y="15091"/>
                  <a:pt x="4626" y="15099"/>
                  <a:pt x="4613" y="15115"/>
                </a:cubicBezTo>
                <a:cubicBezTo>
                  <a:pt x="4612" y="15116"/>
                  <a:pt x="4611" y="15120"/>
                  <a:pt x="4609" y="15122"/>
                </a:cubicBezTo>
                <a:cubicBezTo>
                  <a:pt x="4584" y="15152"/>
                  <a:pt x="4559" y="15187"/>
                  <a:pt x="4533" y="15229"/>
                </a:cubicBezTo>
                <a:cubicBezTo>
                  <a:pt x="4467" y="15337"/>
                  <a:pt x="4400" y="15420"/>
                  <a:pt x="4385" y="15413"/>
                </a:cubicBezTo>
                <a:cubicBezTo>
                  <a:pt x="4379" y="15410"/>
                  <a:pt x="4376" y="15414"/>
                  <a:pt x="4374" y="15417"/>
                </a:cubicBezTo>
                <a:cubicBezTo>
                  <a:pt x="4375" y="15426"/>
                  <a:pt x="4373" y="15431"/>
                  <a:pt x="4375" y="15442"/>
                </a:cubicBezTo>
                <a:cubicBezTo>
                  <a:pt x="4375" y="15444"/>
                  <a:pt x="4375" y="15444"/>
                  <a:pt x="4375" y="15445"/>
                </a:cubicBezTo>
                <a:cubicBezTo>
                  <a:pt x="4376" y="15448"/>
                  <a:pt x="4376" y="15447"/>
                  <a:pt x="4377" y="15450"/>
                </a:cubicBezTo>
                <a:cubicBezTo>
                  <a:pt x="4388" y="15478"/>
                  <a:pt x="4369" y="15600"/>
                  <a:pt x="4334" y="15717"/>
                </a:cubicBezTo>
                <a:cubicBezTo>
                  <a:pt x="4300" y="15834"/>
                  <a:pt x="4271" y="15998"/>
                  <a:pt x="4271" y="16085"/>
                </a:cubicBezTo>
                <a:cubicBezTo>
                  <a:pt x="4271" y="16172"/>
                  <a:pt x="4255" y="16271"/>
                  <a:pt x="4235" y="16303"/>
                </a:cubicBezTo>
                <a:cubicBezTo>
                  <a:pt x="4214" y="16336"/>
                  <a:pt x="4201" y="16483"/>
                  <a:pt x="4204" y="16667"/>
                </a:cubicBezTo>
                <a:cubicBezTo>
                  <a:pt x="4206" y="16801"/>
                  <a:pt x="4198" y="16905"/>
                  <a:pt x="4188" y="16959"/>
                </a:cubicBezTo>
                <a:cubicBezTo>
                  <a:pt x="4185" y="16989"/>
                  <a:pt x="4181" y="17016"/>
                  <a:pt x="4174" y="17027"/>
                </a:cubicBezTo>
                <a:cubicBezTo>
                  <a:pt x="4174" y="17027"/>
                  <a:pt x="4175" y="17030"/>
                  <a:pt x="4174" y="17030"/>
                </a:cubicBezTo>
                <a:cubicBezTo>
                  <a:pt x="4170" y="17055"/>
                  <a:pt x="4173" y="17088"/>
                  <a:pt x="4193" y="17133"/>
                </a:cubicBezTo>
                <a:cubicBezTo>
                  <a:pt x="4217" y="17187"/>
                  <a:pt x="4231" y="17259"/>
                  <a:pt x="4223" y="17292"/>
                </a:cubicBezTo>
                <a:cubicBezTo>
                  <a:pt x="4215" y="17325"/>
                  <a:pt x="4237" y="17366"/>
                  <a:pt x="4272" y="17381"/>
                </a:cubicBezTo>
                <a:cubicBezTo>
                  <a:pt x="4308" y="17395"/>
                  <a:pt x="4332" y="17434"/>
                  <a:pt x="4325" y="17468"/>
                </a:cubicBezTo>
                <a:cubicBezTo>
                  <a:pt x="4317" y="17502"/>
                  <a:pt x="4256" y="17555"/>
                  <a:pt x="4187" y="17587"/>
                </a:cubicBezTo>
                <a:cubicBezTo>
                  <a:pt x="4065" y="17643"/>
                  <a:pt x="4060" y="17640"/>
                  <a:pt x="3999" y="17504"/>
                </a:cubicBezTo>
                <a:cubicBezTo>
                  <a:pt x="3964" y="17427"/>
                  <a:pt x="3944" y="17344"/>
                  <a:pt x="3954" y="17319"/>
                </a:cubicBezTo>
                <a:cubicBezTo>
                  <a:pt x="3977" y="17260"/>
                  <a:pt x="3893" y="17190"/>
                  <a:pt x="3749" y="17147"/>
                </a:cubicBezTo>
                <a:cubicBezTo>
                  <a:pt x="3582" y="17097"/>
                  <a:pt x="3539" y="16963"/>
                  <a:pt x="3564" y="16589"/>
                </a:cubicBezTo>
                <a:cubicBezTo>
                  <a:pt x="3575" y="16423"/>
                  <a:pt x="3595" y="16265"/>
                  <a:pt x="3609" y="16238"/>
                </a:cubicBezTo>
                <a:cubicBezTo>
                  <a:pt x="3616" y="16225"/>
                  <a:pt x="3624" y="16188"/>
                  <a:pt x="3630" y="16140"/>
                </a:cubicBezTo>
                <a:cubicBezTo>
                  <a:pt x="3637" y="16093"/>
                  <a:pt x="3641" y="16035"/>
                  <a:pt x="3644" y="15976"/>
                </a:cubicBezTo>
                <a:cubicBezTo>
                  <a:pt x="3649" y="15852"/>
                  <a:pt x="3662" y="15793"/>
                  <a:pt x="3681" y="15780"/>
                </a:cubicBezTo>
                <a:cubicBezTo>
                  <a:pt x="3685" y="15776"/>
                  <a:pt x="3687" y="15762"/>
                  <a:pt x="3690" y="15762"/>
                </a:cubicBezTo>
                <a:cubicBezTo>
                  <a:pt x="3753" y="15762"/>
                  <a:pt x="3783" y="15672"/>
                  <a:pt x="3798" y="15436"/>
                </a:cubicBezTo>
                <a:cubicBezTo>
                  <a:pt x="3811" y="15236"/>
                  <a:pt x="3806" y="15211"/>
                  <a:pt x="3761" y="15233"/>
                </a:cubicBezTo>
                <a:cubicBezTo>
                  <a:pt x="3718" y="15255"/>
                  <a:pt x="3651" y="15164"/>
                  <a:pt x="3600" y="15054"/>
                </a:cubicBezTo>
                <a:cubicBezTo>
                  <a:pt x="3597" y="15048"/>
                  <a:pt x="3597" y="15043"/>
                  <a:pt x="3594" y="15037"/>
                </a:cubicBezTo>
                <a:cubicBezTo>
                  <a:pt x="3583" y="15015"/>
                  <a:pt x="3574" y="14991"/>
                  <a:pt x="3571" y="14972"/>
                </a:cubicBezTo>
                <a:cubicBezTo>
                  <a:pt x="3571" y="14970"/>
                  <a:pt x="3571" y="14969"/>
                  <a:pt x="3571" y="14967"/>
                </a:cubicBezTo>
                <a:cubicBezTo>
                  <a:pt x="3543" y="14884"/>
                  <a:pt x="3524" y="14802"/>
                  <a:pt x="3545" y="14763"/>
                </a:cubicBezTo>
                <a:cubicBezTo>
                  <a:pt x="3565" y="14724"/>
                  <a:pt x="3552" y="14676"/>
                  <a:pt x="3504" y="14608"/>
                </a:cubicBezTo>
                <a:cubicBezTo>
                  <a:pt x="3450" y="14532"/>
                  <a:pt x="3429" y="14524"/>
                  <a:pt x="3409" y="14571"/>
                </a:cubicBezTo>
                <a:cubicBezTo>
                  <a:pt x="3396" y="14601"/>
                  <a:pt x="3370" y="14601"/>
                  <a:pt x="3333" y="14584"/>
                </a:cubicBezTo>
                <a:cubicBezTo>
                  <a:pt x="3311" y="14585"/>
                  <a:pt x="3291" y="14571"/>
                  <a:pt x="3271" y="14548"/>
                </a:cubicBezTo>
                <a:cubicBezTo>
                  <a:pt x="3263" y="14542"/>
                  <a:pt x="3262" y="14542"/>
                  <a:pt x="3253" y="14536"/>
                </a:cubicBezTo>
                <a:cubicBezTo>
                  <a:pt x="3154" y="14462"/>
                  <a:pt x="3129" y="14424"/>
                  <a:pt x="3153" y="14377"/>
                </a:cubicBezTo>
                <a:cubicBezTo>
                  <a:pt x="3171" y="14343"/>
                  <a:pt x="3177" y="14302"/>
                  <a:pt x="3166" y="14284"/>
                </a:cubicBezTo>
                <a:cubicBezTo>
                  <a:pt x="3130" y="14227"/>
                  <a:pt x="3061" y="14254"/>
                  <a:pt x="2971" y="14356"/>
                </a:cubicBezTo>
                <a:lnTo>
                  <a:pt x="2883" y="14455"/>
                </a:lnTo>
                <a:lnTo>
                  <a:pt x="2808" y="14333"/>
                </a:lnTo>
                <a:cubicBezTo>
                  <a:pt x="2796" y="14314"/>
                  <a:pt x="2792" y="14301"/>
                  <a:pt x="2784" y="14285"/>
                </a:cubicBezTo>
                <a:cubicBezTo>
                  <a:pt x="2758" y="14274"/>
                  <a:pt x="2745" y="14246"/>
                  <a:pt x="2756" y="14208"/>
                </a:cubicBezTo>
                <a:cubicBezTo>
                  <a:pt x="2756" y="14201"/>
                  <a:pt x="2759" y="14197"/>
                  <a:pt x="2761" y="14192"/>
                </a:cubicBezTo>
                <a:cubicBezTo>
                  <a:pt x="2762" y="14191"/>
                  <a:pt x="2760" y="14190"/>
                  <a:pt x="2761" y="14189"/>
                </a:cubicBezTo>
                <a:cubicBezTo>
                  <a:pt x="2772" y="14169"/>
                  <a:pt x="2776" y="14147"/>
                  <a:pt x="2777" y="14126"/>
                </a:cubicBezTo>
                <a:cubicBezTo>
                  <a:pt x="2774" y="14113"/>
                  <a:pt x="2771" y="14099"/>
                  <a:pt x="2762" y="14081"/>
                </a:cubicBezTo>
                <a:cubicBezTo>
                  <a:pt x="2737" y="14034"/>
                  <a:pt x="2716" y="14029"/>
                  <a:pt x="2690" y="14063"/>
                </a:cubicBezTo>
                <a:cubicBezTo>
                  <a:pt x="2683" y="14072"/>
                  <a:pt x="2676" y="14068"/>
                  <a:pt x="2668" y="14070"/>
                </a:cubicBezTo>
                <a:cubicBezTo>
                  <a:pt x="2662" y="14072"/>
                  <a:pt x="2656" y="14080"/>
                  <a:pt x="2650" y="14077"/>
                </a:cubicBezTo>
                <a:cubicBezTo>
                  <a:pt x="2635" y="14070"/>
                  <a:pt x="2620" y="14050"/>
                  <a:pt x="2602" y="14018"/>
                </a:cubicBezTo>
                <a:cubicBezTo>
                  <a:pt x="2553" y="13931"/>
                  <a:pt x="2552" y="13921"/>
                  <a:pt x="2618" y="13816"/>
                </a:cubicBezTo>
                <a:cubicBezTo>
                  <a:pt x="2618" y="13816"/>
                  <a:pt x="2618" y="13814"/>
                  <a:pt x="2619" y="13814"/>
                </a:cubicBezTo>
                <a:cubicBezTo>
                  <a:pt x="2633" y="13791"/>
                  <a:pt x="2645" y="13768"/>
                  <a:pt x="2655" y="13744"/>
                </a:cubicBezTo>
                <a:cubicBezTo>
                  <a:pt x="2655" y="13743"/>
                  <a:pt x="2655" y="13744"/>
                  <a:pt x="2655" y="13743"/>
                </a:cubicBezTo>
                <a:cubicBezTo>
                  <a:pt x="2657" y="13738"/>
                  <a:pt x="2658" y="13731"/>
                  <a:pt x="2660" y="13725"/>
                </a:cubicBezTo>
                <a:cubicBezTo>
                  <a:pt x="2684" y="13652"/>
                  <a:pt x="2692" y="13553"/>
                  <a:pt x="2696" y="13334"/>
                </a:cubicBezTo>
                <a:cubicBezTo>
                  <a:pt x="2699" y="13130"/>
                  <a:pt x="2715" y="12882"/>
                  <a:pt x="2733" y="12783"/>
                </a:cubicBezTo>
                <a:cubicBezTo>
                  <a:pt x="2771" y="12566"/>
                  <a:pt x="2775" y="11926"/>
                  <a:pt x="2739" y="11890"/>
                </a:cubicBezTo>
                <a:cubicBezTo>
                  <a:pt x="2725" y="11876"/>
                  <a:pt x="2704" y="11764"/>
                  <a:pt x="2694" y="11642"/>
                </a:cubicBezTo>
                <a:cubicBezTo>
                  <a:pt x="2689" y="11587"/>
                  <a:pt x="2677" y="11533"/>
                  <a:pt x="2664" y="11478"/>
                </a:cubicBezTo>
                <a:cubicBezTo>
                  <a:pt x="2659" y="11459"/>
                  <a:pt x="2658" y="11442"/>
                  <a:pt x="2652" y="11423"/>
                </a:cubicBezTo>
                <a:cubicBezTo>
                  <a:pt x="2652" y="11422"/>
                  <a:pt x="2652" y="11420"/>
                  <a:pt x="2651" y="11419"/>
                </a:cubicBezTo>
                <a:cubicBezTo>
                  <a:pt x="2632" y="11351"/>
                  <a:pt x="2607" y="11285"/>
                  <a:pt x="2582" y="11234"/>
                </a:cubicBezTo>
                <a:lnTo>
                  <a:pt x="2581" y="11231"/>
                </a:lnTo>
                <a:lnTo>
                  <a:pt x="2489" y="11047"/>
                </a:lnTo>
                <a:lnTo>
                  <a:pt x="2559" y="11002"/>
                </a:lnTo>
                <a:cubicBezTo>
                  <a:pt x="2592" y="10981"/>
                  <a:pt x="2608" y="10971"/>
                  <a:pt x="2605" y="10965"/>
                </a:cubicBezTo>
                <a:cubicBezTo>
                  <a:pt x="2601" y="10958"/>
                  <a:pt x="2577" y="10954"/>
                  <a:pt x="2538" y="10953"/>
                </a:cubicBezTo>
                <a:cubicBezTo>
                  <a:pt x="2535" y="10953"/>
                  <a:pt x="2537" y="10953"/>
                  <a:pt x="2534" y="10953"/>
                </a:cubicBezTo>
                <a:cubicBezTo>
                  <a:pt x="2472" y="10951"/>
                  <a:pt x="2430" y="10926"/>
                  <a:pt x="2418" y="10894"/>
                </a:cubicBezTo>
                <a:cubicBezTo>
                  <a:pt x="2351" y="10843"/>
                  <a:pt x="2278" y="10766"/>
                  <a:pt x="2209" y="10683"/>
                </a:cubicBezTo>
                <a:cubicBezTo>
                  <a:pt x="2132" y="10613"/>
                  <a:pt x="2062" y="10521"/>
                  <a:pt x="2057" y="10461"/>
                </a:cubicBezTo>
                <a:cubicBezTo>
                  <a:pt x="2040" y="10425"/>
                  <a:pt x="2027" y="10396"/>
                  <a:pt x="2027" y="10372"/>
                </a:cubicBezTo>
                <a:cubicBezTo>
                  <a:pt x="2027" y="10336"/>
                  <a:pt x="2021" y="10312"/>
                  <a:pt x="2013" y="10292"/>
                </a:cubicBezTo>
                <a:cubicBezTo>
                  <a:pt x="2010" y="10287"/>
                  <a:pt x="2008" y="10281"/>
                  <a:pt x="2006" y="10276"/>
                </a:cubicBezTo>
                <a:cubicBezTo>
                  <a:pt x="1995" y="10259"/>
                  <a:pt x="1981" y="10248"/>
                  <a:pt x="1959" y="10243"/>
                </a:cubicBezTo>
                <a:cubicBezTo>
                  <a:pt x="1926" y="10236"/>
                  <a:pt x="1907" y="10248"/>
                  <a:pt x="1899" y="10266"/>
                </a:cubicBezTo>
                <a:cubicBezTo>
                  <a:pt x="1901" y="10287"/>
                  <a:pt x="1905" y="10303"/>
                  <a:pt x="1910" y="10320"/>
                </a:cubicBezTo>
                <a:cubicBezTo>
                  <a:pt x="1918" y="10330"/>
                  <a:pt x="1925" y="10340"/>
                  <a:pt x="1938" y="10348"/>
                </a:cubicBezTo>
                <a:cubicBezTo>
                  <a:pt x="1999" y="10386"/>
                  <a:pt x="1983" y="10420"/>
                  <a:pt x="1918" y="10444"/>
                </a:cubicBezTo>
                <a:cubicBezTo>
                  <a:pt x="1890" y="10465"/>
                  <a:pt x="1830" y="10472"/>
                  <a:pt x="1724" y="10472"/>
                </a:cubicBezTo>
                <a:cubicBezTo>
                  <a:pt x="1719" y="10472"/>
                  <a:pt x="1715" y="10472"/>
                  <a:pt x="1710" y="10472"/>
                </a:cubicBezTo>
                <a:cubicBezTo>
                  <a:pt x="1700" y="10472"/>
                  <a:pt x="1694" y="10472"/>
                  <a:pt x="1683" y="10472"/>
                </a:cubicBezTo>
                <a:cubicBezTo>
                  <a:pt x="1538" y="10472"/>
                  <a:pt x="1410" y="10488"/>
                  <a:pt x="1399" y="10505"/>
                </a:cubicBezTo>
                <a:cubicBezTo>
                  <a:pt x="1388" y="10523"/>
                  <a:pt x="1342" y="10545"/>
                  <a:pt x="1296" y="10554"/>
                </a:cubicBezTo>
                <a:cubicBezTo>
                  <a:pt x="1251" y="10564"/>
                  <a:pt x="1179" y="10579"/>
                  <a:pt x="1137" y="10590"/>
                </a:cubicBezTo>
                <a:cubicBezTo>
                  <a:pt x="1102" y="10599"/>
                  <a:pt x="1072" y="10607"/>
                  <a:pt x="1056" y="10610"/>
                </a:cubicBezTo>
                <a:cubicBezTo>
                  <a:pt x="1043" y="10627"/>
                  <a:pt x="1034" y="10651"/>
                  <a:pt x="1029" y="10695"/>
                </a:cubicBezTo>
                <a:cubicBezTo>
                  <a:pt x="1026" y="10728"/>
                  <a:pt x="1024" y="10765"/>
                  <a:pt x="1023" y="10810"/>
                </a:cubicBezTo>
                <a:cubicBezTo>
                  <a:pt x="1022" y="10917"/>
                  <a:pt x="993" y="11081"/>
                  <a:pt x="959" y="11173"/>
                </a:cubicBezTo>
                <a:cubicBezTo>
                  <a:pt x="930" y="11251"/>
                  <a:pt x="910" y="11371"/>
                  <a:pt x="903" y="11471"/>
                </a:cubicBezTo>
                <a:cubicBezTo>
                  <a:pt x="902" y="11496"/>
                  <a:pt x="897" y="11521"/>
                  <a:pt x="897" y="11545"/>
                </a:cubicBezTo>
                <a:cubicBezTo>
                  <a:pt x="897" y="11663"/>
                  <a:pt x="885" y="11773"/>
                  <a:pt x="868" y="11789"/>
                </a:cubicBezTo>
                <a:cubicBezTo>
                  <a:pt x="866" y="11791"/>
                  <a:pt x="865" y="11798"/>
                  <a:pt x="863" y="11801"/>
                </a:cubicBezTo>
                <a:cubicBezTo>
                  <a:pt x="862" y="11803"/>
                  <a:pt x="861" y="11808"/>
                  <a:pt x="860" y="11810"/>
                </a:cubicBezTo>
                <a:cubicBezTo>
                  <a:pt x="831" y="11883"/>
                  <a:pt x="834" y="11929"/>
                  <a:pt x="868" y="12030"/>
                </a:cubicBezTo>
                <a:cubicBezTo>
                  <a:pt x="883" y="12074"/>
                  <a:pt x="885" y="12096"/>
                  <a:pt x="887" y="12120"/>
                </a:cubicBezTo>
                <a:cubicBezTo>
                  <a:pt x="892" y="12158"/>
                  <a:pt x="886" y="12186"/>
                  <a:pt x="856" y="12221"/>
                </a:cubicBezTo>
                <a:cubicBezTo>
                  <a:pt x="827" y="12255"/>
                  <a:pt x="801" y="12301"/>
                  <a:pt x="800" y="12323"/>
                </a:cubicBezTo>
                <a:cubicBezTo>
                  <a:pt x="799" y="12345"/>
                  <a:pt x="793" y="12392"/>
                  <a:pt x="785" y="12427"/>
                </a:cubicBezTo>
                <a:cubicBezTo>
                  <a:pt x="777" y="12462"/>
                  <a:pt x="784" y="12514"/>
                  <a:pt x="803" y="12543"/>
                </a:cubicBezTo>
                <a:cubicBezTo>
                  <a:pt x="853" y="12623"/>
                  <a:pt x="844" y="12807"/>
                  <a:pt x="788" y="12857"/>
                </a:cubicBezTo>
                <a:cubicBezTo>
                  <a:pt x="771" y="12872"/>
                  <a:pt x="762" y="12885"/>
                  <a:pt x="759" y="12898"/>
                </a:cubicBezTo>
                <a:cubicBezTo>
                  <a:pt x="759" y="12898"/>
                  <a:pt x="759" y="12899"/>
                  <a:pt x="759" y="12899"/>
                </a:cubicBezTo>
                <a:cubicBezTo>
                  <a:pt x="757" y="12912"/>
                  <a:pt x="761" y="12922"/>
                  <a:pt x="773" y="12933"/>
                </a:cubicBezTo>
                <a:cubicBezTo>
                  <a:pt x="804" y="12964"/>
                  <a:pt x="809" y="12997"/>
                  <a:pt x="794" y="13035"/>
                </a:cubicBezTo>
                <a:cubicBezTo>
                  <a:pt x="800" y="13064"/>
                  <a:pt x="799" y="13088"/>
                  <a:pt x="781" y="13116"/>
                </a:cubicBezTo>
                <a:cubicBezTo>
                  <a:pt x="762" y="13146"/>
                  <a:pt x="747" y="13156"/>
                  <a:pt x="747" y="13135"/>
                </a:cubicBezTo>
                <a:cubicBezTo>
                  <a:pt x="747" y="13124"/>
                  <a:pt x="741" y="13119"/>
                  <a:pt x="733" y="13122"/>
                </a:cubicBezTo>
                <a:cubicBezTo>
                  <a:pt x="732" y="13123"/>
                  <a:pt x="732" y="13122"/>
                  <a:pt x="732" y="13123"/>
                </a:cubicBezTo>
                <a:cubicBezTo>
                  <a:pt x="724" y="13126"/>
                  <a:pt x="713" y="13137"/>
                  <a:pt x="701" y="13153"/>
                </a:cubicBezTo>
                <a:cubicBezTo>
                  <a:pt x="697" y="13157"/>
                  <a:pt x="691" y="13162"/>
                  <a:pt x="687" y="13164"/>
                </a:cubicBezTo>
                <a:cubicBezTo>
                  <a:pt x="666" y="13184"/>
                  <a:pt x="638" y="13170"/>
                  <a:pt x="603" y="13136"/>
                </a:cubicBezTo>
                <a:cubicBezTo>
                  <a:pt x="584" y="13122"/>
                  <a:pt x="571" y="13117"/>
                  <a:pt x="540" y="13085"/>
                </a:cubicBezTo>
                <a:cubicBezTo>
                  <a:pt x="476" y="13021"/>
                  <a:pt x="359" y="12954"/>
                  <a:pt x="280" y="12936"/>
                </a:cubicBezTo>
                <a:cubicBezTo>
                  <a:pt x="217" y="12921"/>
                  <a:pt x="190" y="12918"/>
                  <a:pt x="172" y="12923"/>
                </a:cubicBezTo>
                <a:cubicBezTo>
                  <a:pt x="155" y="12947"/>
                  <a:pt x="147" y="12978"/>
                  <a:pt x="156" y="13034"/>
                </a:cubicBezTo>
                <a:cubicBezTo>
                  <a:pt x="161" y="13064"/>
                  <a:pt x="159" y="13094"/>
                  <a:pt x="154" y="13123"/>
                </a:cubicBezTo>
                <a:cubicBezTo>
                  <a:pt x="149" y="13154"/>
                  <a:pt x="141" y="13184"/>
                  <a:pt x="130" y="13205"/>
                </a:cubicBezTo>
                <a:cubicBezTo>
                  <a:pt x="110" y="13246"/>
                  <a:pt x="83" y="13256"/>
                  <a:pt x="68" y="13195"/>
                </a:cubicBezTo>
                <a:cubicBezTo>
                  <a:pt x="60" y="13159"/>
                  <a:pt x="56" y="10202"/>
                  <a:pt x="60" y="6622"/>
                </a:cubicBezTo>
                <a:lnTo>
                  <a:pt x="68" y="114"/>
                </a:lnTo>
                <a:lnTo>
                  <a:pt x="10477" y="100"/>
                </a:lnTo>
                <a:close/>
                <a:moveTo>
                  <a:pt x="12449" y="1007"/>
                </a:moveTo>
                <a:cubicBezTo>
                  <a:pt x="12428" y="1016"/>
                  <a:pt x="12413" y="1035"/>
                  <a:pt x="12409" y="1063"/>
                </a:cubicBezTo>
                <a:cubicBezTo>
                  <a:pt x="12414" y="1080"/>
                  <a:pt x="12422" y="1094"/>
                  <a:pt x="12435" y="1094"/>
                </a:cubicBezTo>
                <a:cubicBezTo>
                  <a:pt x="12452" y="1094"/>
                  <a:pt x="12465" y="1071"/>
                  <a:pt x="12465" y="1045"/>
                </a:cubicBezTo>
                <a:cubicBezTo>
                  <a:pt x="12465" y="1027"/>
                  <a:pt x="12458" y="1016"/>
                  <a:pt x="12449" y="1007"/>
                </a:cubicBezTo>
                <a:close/>
                <a:moveTo>
                  <a:pt x="6600" y="1118"/>
                </a:moveTo>
                <a:cubicBezTo>
                  <a:pt x="6596" y="1125"/>
                  <a:pt x="6590" y="1130"/>
                  <a:pt x="6590" y="1139"/>
                </a:cubicBezTo>
                <a:cubicBezTo>
                  <a:pt x="6590" y="1165"/>
                  <a:pt x="6612" y="1175"/>
                  <a:pt x="6636" y="1160"/>
                </a:cubicBezTo>
                <a:cubicBezTo>
                  <a:pt x="6658" y="1147"/>
                  <a:pt x="6669" y="1130"/>
                  <a:pt x="6674" y="1118"/>
                </a:cubicBezTo>
                <a:cubicBezTo>
                  <a:pt x="6651" y="1115"/>
                  <a:pt x="6628" y="1116"/>
                  <a:pt x="6600" y="1118"/>
                </a:cubicBezTo>
                <a:close/>
                <a:moveTo>
                  <a:pt x="8879" y="1125"/>
                </a:moveTo>
                <a:cubicBezTo>
                  <a:pt x="8869" y="1128"/>
                  <a:pt x="8863" y="1135"/>
                  <a:pt x="8868" y="1146"/>
                </a:cubicBezTo>
                <a:cubicBezTo>
                  <a:pt x="8869" y="1149"/>
                  <a:pt x="8873" y="1151"/>
                  <a:pt x="8874" y="1153"/>
                </a:cubicBezTo>
                <a:cubicBezTo>
                  <a:pt x="8895" y="1164"/>
                  <a:pt x="8938" y="1176"/>
                  <a:pt x="8978" y="1188"/>
                </a:cubicBezTo>
                <a:cubicBezTo>
                  <a:pt x="8992" y="1186"/>
                  <a:pt x="9001" y="1181"/>
                  <a:pt x="9001" y="1171"/>
                </a:cubicBezTo>
                <a:cubicBezTo>
                  <a:pt x="9001" y="1161"/>
                  <a:pt x="8967" y="1142"/>
                  <a:pt x="8926" y="1129"/>
                </a:cubicBezTo>
                <a:cubicBezTo>
                  <a:pt x="8906" y="1123"/>
                  <a:pt x="8890" y="1122"/>
                  <a:pt x="8879" y="1125"/>
                </a:cubicBezTo>
                <a:close/>
                <a:moveTo>
                  <a:pt x="9160" y="1139"/>
                </a:moveTo>
                <a:cubicBezTo>
                  <a:pt x="9148" y="1137"/>
                  <a:pt x="9132" y="1160"/>
                  <a:pt x="9126" y="1192"/>
                </a:cubicBezTo>
                <a:cubicBezTo>
                  <a:pt x="9124" y="1202"/>
                  <a:pt x="9126" y="1207"/>
                  <a:pt x="9127" y="1213"/>
                </a:cubicBezTo>
                <a:cubicBezTo>
                  <a:pt x="9139" y="1212"/>
                  <a:pt x="9155" y="1214"/>
                  <a:pt x="9164" y="1209"/>
                </a:cubicBezTo>
                <a:cubicBezTo>
                  <a:pt x="9184" y="1182"/>
                  <a:pt x="9189" y="1143"/>
                  <a:pt x="9160" y="1139"/>
                </a:cubicBezTo>
                <a:close/>
                <a:moveTo>
                  <a:pt x="13016" y="1160"/>
                </a:moveTo>
                <a:cubicBezTo>
                  <a:pt x="13010" y="1165"/>
                  <a:pt x="13007" y="1186"/>
                  <a:pt x="13007" y="1227"/>
                </a:cubicBezTo>
                <a:cubicBezTo>
                  <a:pt x="13007" y="1282"/>
                  <a:pt x="12994" y="1340"/>
                  <a:pt x="12978" y="1356"/>
                </a:cubicBezTo>
                <a:cubicBezTo>
                  <a:pt x="12971" y="1363"/>
                  <a:pt x="12968" y="1378"/>
                  <a:pt x="12966" y="1397"/>
                </a:cubicBezTo>
                <a:cubicBezTo>
                  <a:pt x="12967" y="1424"/>
                  <a:pt x="12968" y="1450"/>
                  <a:pt x="12971" y="1467"/>
                </a:cubicBezTo>
                <a:cubicBezTo>
                  <a:pt x="12971" y="1468"/>
                  <a:pt x="12972" y="1466"/>
                  <a:pt x="12972" y="1467"/>
                </a:cubicBezTo>
                <a:cubicBezTo>
                  <a:pt x="12977" y="1489"/>
                  <a:pt x="12980" y="1492"/>
                  <a:pt x="12984" y="1499"/>
                </a:cubicBezTo>
                <a:cubicBezTo>
                  <a:pt x="12985" y="1503"/>
                  <a:pt x="12989" y="1515"/>
                  <a:pt x="12990" y="1516"/>
                </a:cubicBezTo>
                <a:cubicBezTo>
                  <a:pt x="12994" y="1513"/>
                  <a:pt x="12998" y="1492"/>
                  <a:pt x="13002" y="1453"/>
                </a:cubicBezTo>
                <a:cubicBezTo>
                  <a:pt x="13005" y="1427"/>
                  <a:pt x="13012" y="1398"/>
                  <a:pt x="13022" y="1370"/>
                </a:cubicBezTo>
                <a:cubicBezTo>
                  <a:pt x="13032" y="1343"/>
                  <a:pt x="13044" y="1317"/>
                  <a:pt x="13056" y="1303"/>
                </a:cubicBezTo>
                <a:cubicBezTo>
                  <a:pt x="13093" y="1257"/>
                  <a:pt x="13092" y="1243"/>
                  <a:pt x="13052" y="1192"/>
                </a:cubicBezTo>
                <a:cubicBezTo>
                  <a:pt x="13033" y="1166"/>
                  <a:pt x="13023" y="1154"/>
                  <a:pt x="13016" y="1160"/>
                </a:cubicBezTo>
                <a:close/>
                <a:moveTo>
                  <a:pt x="12719" y="1192"/>
                </a:moveTo>
                <a:cubicBezTo>
                  <a:pt x="12695" y="1195"/>
                  <a:pt x="12669" y="1221"/>
                  <a:pt x="12658" y="1272"/>
                </a:cubicBezTo>
                <a:cubicBezTo>
                  <a:pt x="12648" y="1318"/>
                  <a:pt x="12584" y="1438"/>
                  <a:pt x="12518" y="1537"/>
                </a:cubicBezTo>
                <a:cubicBezTo>
                  <a:pt x="12459" y="1625"/>
                  <a:pt x="12403" y="1678"/>
                  <a:pt x="12351" y="1701"/>
                </a:cubicBezTo>
                <a:cubicBezTo>
                  <a:pt x="12347" y="1703"/>
                  <a:pt x="12343" y="1706"/>
                  <a:pt x="12339" y="1708"/>
                </a:cubicBezTo>
                <a:cubicBezTo>
                  <a:pt x="12332" y="1710"/>
                  <a:pt x="12325" y="1709"/>
                  <a:pt x="12318" y="1711"/>
                </a:cubicBezTo>
                <a:cubicBezTo>
                  <a:pt x="12271" y="1720"/>
                  <a:pt x="12225" y="1701"/>
                  <a:pt x="12178" y="1645"/>
                </a:cubicBezTo>
                <a:cubicBezTo>
                  <a:pt x="12149" y="1610"/>
                  <a:pt x="12096" y="1584"/>
                  <a:pt x="12056" y="1579"/>
                </a:cubicBezTo>
                <a:cubicBezTo>
                  <a:pt x="12016" y="1583"/>
                  <a:pt x="11977" y="1611"/>
                  <a:pt x="11932" y="1666"/>
                </a:cubicBezTo>
                <a:cubicBezTo>
                  <a:pt x="11889" y="1719"/>
                  <a:pt x="11866" y="1764"/>
                  <a:pt x="11880" y="1764"/>
                </a:cubicBezTo>
                <a:cubicBezTo>
                  <a:pt x="11890" y="1764"/>
                  <a:pt x="11887" y="1780"/>
                  <a:pt x="11879" y="1799"/>
                </a:cubicBezTo>
                <a:cubicBezTo>
                  <a:pt x="11876" y="1807"/>
                  <a:pt x="11875" y="1812"/>
                  <a:pt x="11870" y="1820"/>
                </a:cubicBezTo>
                <a:cubicBezTo>
                  <a:pt x="11867" y="1825"/>
                  <a:pt x="11867" y="1831"/>
                  <a:pt x="11863" y="1834"/>
                </a:cubicBezTo>
                <a:cubicBezTo>
                  <a:pt x="11860" y="1838"/>
                  <a:pt x="11859" y="1844"/>
                  <a:pt x="11856" y="1848"/>
                </a:cubicBezTo>
                <a:cubicBezTo>
                  <a:pt x="11822" y="1915"/>
                  <a:pt x="11834" y="1946"/>
                  <a:pt x="11895" y="1921"/>
                </a:cubicBezTo>
                <a:cubicBezTo>
                  <a:pt x="11941" y="1902"/>
                  <a:pt x="11962" y="1921"/>
                  <a:pt x="11974" y="1994"/>
                </a:cubicBezTo>
                <a:cubicBezTo>
                  <a:pt x="11980" y="2034"/>
                  <a:pt x="11992" y="2057"/>
                  <a:pt x="12015" y="2074"/>
                </a:cubicBezTo>
                <a:cubicBezTo>
                  <a:pt x="12017" y="2075"/>
                  <a:pt x="12016" y="2077"/>
                  <a:pt x="12018" y="2078"/>
                </a:cubicBezTo>
                <a:cubicBezTo>
                  <a:pt x="12019" y="2078"/>
                  <a:pt x="12020" y="2078"/>
                  <a:pt x="12021" y="2078"/>
                </a:cubicBezTo>
                <a:cubicBezTo>
                  <a:pt x="12024" y="2080"/>
                  <a:pt x="12033" y="2079"/>
                  <a:pt x="12037" y="2081"/>
                </a:cubicBezTo>
                <a:cubicBezTo>
                  <a:pt x="12064" y="2092"/>
                  <a:pt x="12095" y="2099"/>
                  <a:pt x="12144" y="2099"/>
                </a:cubicBezTo>
                <a:cubicBezTo>
                  <a:pt x="12162" y="2099"/>
                  <a:pt x="12173" y="2104"/>
                  <a:pt x="12189" y="2106"/>
                </a:cubicBezTo>
                <a:cubicBezTo>
                  <a:pt x="12394" y="2119"/>
                  <a:pt x="12506" y="2095"/>
                  <a:pt x="12545" y="2012"/>
                </a:cubicBezTo>
                <a:cubicBezTo>
                  <a:pt x="12575" y="1946"/>
                  <a:pt x="12590" y="1945"/>
                  <a:pt x="12680" y="2015"/>
                </a:cubicBezTo>
                <a:cubicBezTo>
                  <a:pt x="12773" y="2086"/>
                  <a:pt x="12781" y="2086"/>
                  <a:pt x="12814" y="2012"/>
                </a:cubicBezTo>
                <a:cubicBezTo>
                  <a:pt x="12832" y="1971"/>
                  <a:pt x="12853" y="1860"/>
                  <a:pt x="12866" y="1757"/>
                </a:cubicBezTo>
                <a:cubicBezTo>
                  <a:pt x="12869" y="1728"/>
                  <a:pt x="12870" y="1707"/>
                  <a:pt x="12872" y="1684"/>
                </a:cubicBezTo>
                <a:cubicBezTo>
                  <a:pt x="12882" y="1563"/>
                  <a:pt x="12876" y="1504"/>
                  <a:pt x="12831" y="1432"/>
                </a:cubicBezTo>
                <a:cubicBezTo>
                  <a:pt x="12796" y="1377"/>
                  <a:pt x="12767" y="1300"/>
                  <a:pt x="12767" y="1261"/>
                </a:cubicBezTo>
                <a:cubicBezTo>
                  <a:pt x="12767" y="1211"/>
                  <a:pt x="12744" y="1189"/>
                  <a:pt x="12719" y="1192"/>
                </a:cubicBezTo>
                <a:close/>
                <a:moveTo>
                  <a:pt x="10743" y="1481"/>
                </a:moveTo>
                <a:cubicBezTo>
                  <a:pt x="10706" y="1484"/>
                  <a:pt x="10660" y="1522"/>
                  <a:pt x="10610" y="1596"/>
                </a:cubicBezTo>
                <a:cubicBezTo>
                  <a:pt x="10565" y="1662"/>
                  <a:pt x="10520" y="1705"/>
                  <a:pt x="10512" y="1691"/>
                </a:cubicBezTo>
                <a:cubicBezTo>
                  <a:pt x="10503" y="1678"/>
                  <a:pt x="10475" y="1696"/>
                  <a:pt x="10449" y="1732"/>
                </a:cubicBezTo>
                <a:cubicBezTo>
                  <a:pt x="10382" y="1825"/>
                  <a:pt x="10187" y="1875"/>
                  <a:pt x="10160" y="1806"/>
                </a:cubicBezTo>
                <a:cubicBezTo>
                  <a:pt x="10154" y="1791"/>
                  <a:pt x="10147" y="1790"/>
                  <a:pt x="10142" y="1788"/>
                </a:cubicBezTo>
                <a:cubicBezTo>
                  <a:pt x="10140" y="1788"/>
                  <a:pt x="10136" y="1787"/>
                  <a:pt x="10134" y="1788"/>
                </a:cubicBezTo>
                <a:cubicBezTo>
                  <a:pt x="10133" y="1788"/>
                  <a:pt x="10133" y="1788"/>
                  <a:pt x="10133" y="1788"/>
                </a:cubicBezTo>
                <a:cubicBezTo>
                  <a:pt x="10126" y="1792"/>
                  <a:pt x="10120" y="1800"/>
                  <a:pt x="10113" y="1820"/>
                </a:cubicBezTo>
                <a:cubicBezTo>
                  <a:pt x="10067" y="1934"/>
                  <a:pt x="10084" y="2077"/>
                  <a:pt x="10162" y="2245"/>
                </a:cubicBezTo>
                <a:cubicBezTo>
                  <a:pt x="10186" y="2297"/>
                  <a:pt x="10202" y="2345"/>
                  <a:pt x="10213" y="2388"/>
                </a:cubicBezTo>
                <a:cubicBezTo>
                  <a:pt x="10221" y="2408"/>
                  <a:pt x="10225" y="2433"/>
                  <a:pt x="10222" y="2451"/>
                </a:cubicBezTo>
                <a:cubicBezTo>
                  <a:pt x="10222" y="2453"/>
                  <a:pt x="10224" y="2460"/>
                  <a:pt x="10224" y="2462"/>
                </a:cubicBezTo>
                <a:cubicBezTo>
                  <a:pt x="10204" y="2545"/>
                  <a:pt x="10329" y="2629"/>
                  <a:pt x="10439" y="2608"/>
                </a:cubicBezTo>
                <a:cubicBezTo>
                  <a:pt x="10446" y="2607"/>
                  <a:pt x="10455" y="2612"/>
                  <a:pt x="10462" y="2612"/>
                </a:cubicBezTo>
                <a:cubicBezTo>
                  <a:pt x="10481" y="2609"/>
                  <a:pt x="10499" y="2613"/>
                  <a:pt x="10519" y="2619"/>
                </a:cubicBezTo>
                <a:cubicBezTo>
                  <a:pt x="10526" y="2621"/>
                  <a:pt x="10533" y="2623"/>
                  <a:pt x="10540" y="2626"/>
                </a:cubicBezTo>
                <a:cubicBezTo>
                  <a:pt x="10552" y="2632"/>
                  <a:pt x="10565" y="2630"/>
                  <a:pt x="10577" y="2639"/>
                </a:cubicBezTo>
                <a:cubicBezTo>
                  <a:pt x="10591" y="2649"/>
                  <a:pt x="10593" y="2656"/>
                  <a:pt x="10599" y="2664"/>
                </a:cubicBezTo>
                <a:cubicBezTo>
                  <a:pt x="10606" y="2670"/>
                  <a:pt x="10613" y="2672"/>
                  <a:pt x="10619" y="2678"/>
                </a:cubicBezTo>
                <a:cubicBezTo>
                  <a:pt x="10665" y="2727"/>
                  <a:pt x="10719" y="2769"/>
                  <a:pt x="10739" y="2769"/>
                </a:cubicBezTo>
                <a:cubicBezTo>
                  <a:pt x="10790" y="2769"/>
                  <a:pt x="10816" y="2685"/>
                  <a:pt x="10777" y="2646"/>
                </a:cubicBezTo>
                <a:cubicBezTo>
                  <a:pt x="10772" y="2641"/>
                  <a:pt x="10774" y="2633"/>
                  <a:pt x="10773" y="2626"/>
                </a:cubicBezTo>
                <a:cubicBezTo>
                  <a:pt x="10771" y="2618"/>
                  <a:pt x="10764" y="2607"/>
                  <a:pt x="10765" y="2598"/>
                </a:cubicBezTo>
                <a:cubicBezTo>
                  <a:pt x="10766" y="2594"/>
                  <a:pt x="10772" y="2588"/>
                  <a:pt x="10773" y="2582"/>
                </a:cubicBezTo>
                <a:cubicBezTo>
                  <a:pt x="10779" y="2564"/>
                  <a:pt x="10785" y="2544"/>
                  <a:pt x="10796" y="2524"/>
                </a:cubicBezTo>
                <a:cubicBezTo>
                  <a:pt x="10797" y="2523"/>
                  <a:pt x="10797" y="2525"/>
                  <a:pt x="10797" y="2524"/>
                </a:cubicBezTo>
                <a:cubicBezTo>
                  <a:pt x="10800" y="2519"/>
                  <a:pt x="10804" y="2515"/>
                  <a:pt x="10807" y="2510"/>
                </a:cubicBezTo>
                <a:cubicBezTo>
                  <a:pt x="10835" y="2469"/>
                  <a:pt x="10872" y="2431"/>
                  <a:pt x="10911" y="2416"/>
                </a:cubicBezTo>
                <a:cubicBezTo>
                  <a:pt x="10958" y="2397"/>
                  <a:pt x="10978" y="2354"/>
                  <a:pt x="10977" y="2280"/>
                </a:cubicBezTo>
                <a:cubicBezTo>
                  <a:pt x="10974" y="2190"/>
                  <a:pt x="10989" y="2172"/>
                  <a:pt x="11057" y="2179"/>
                </a:cubicBezTo>
                <a:cubicBezTo>
                  <a:pt x="11084" y="2182"/>
                  <a:pt x="11102" y="2176"/>
                  <a:pt x="11115" y="2165"/>
                </a:cubicBezTo>
                <a:cubicBezTo>
                  <a:pt x="11121" y="2142"/>
                  <a:pt x="11128" y="2117"/>
                  <a:pt x="11129" y="2074"/>
                </a:cubicBezTo>
                <a:cubicBezTo>
                  <a:pt x="11129" y="2049"/>
                  <a:pt x="11128" y="2035"/>
                  <a:pt x="11128" y="2015"/>
                </a:cubicBezTo>
                <a:cubicBezTo>
                  <a:pt x="11123" y="1990"/>
                  <a:pt x="11119" y="1967"/>
                  <a:pt x="11111" y="1935"/>
                </a:cubicBezTo>
                <a:cubicBezTo>
                  <a:pt x="11095" y="1867"/>
                  <a:pt x="11060" y="1811"/>
                  <a:pt x="11035" y="1811"/>
                </a:cubicBezTo>
                <a:cubicBezTo>
                  <a:pt x="11030" y="1811"/>
                  <a:pt x="11024" y="1801"/>
                  <a:pt x="11018" y="1797"/>
                </a:cubicBezTo>
                <a:cubicBezTo>
                  <a:pt x="11009" y="1792"/>
                  <a:pt x="11001" y="1787"/>
                  <a:pt x="10994" y="1776"/>
                </a:cubicBezTo>
                <a:cubicBezTo>
                  <a:pt x="10992" y="1773"/>
                  <a:pt x="10990" y="1768"/>
                  <a:pt x="10988" y="1764"/>
                </a:cubicBezTo>
                <a:cubicBezTo>
                  <a:pt x="10981" y="1752"/>
                  <a:pt x="10973" y="1740"/>
                  <a:pt x="10970" y="1725"/>
                </a:cubicBezTo>
                <a:cubicBezTo>
                  <a:pt x="10969" y="1717"/>
                  <a:pt x="10968" y="1716"/>
                  <a:pt x="10966" y="1708"/>
                </a:cubicBezTo>
                <a:cubicBezTo>
                  <a:pt x="10964" y="1700"/>
                  <a:pt x="10960" y="1695"/>
                  <a:pt x="10958" y="1687"/>
                </a:cubicBezTo>
                <a:cubicBezTo>
                  <a:pt x="10933" y="1581"/>
                  <a:pt x="10921" y="1570"/>
                  <a:pt x="10882" y="1621"/>
                </a:cubicBezTo>
                <a:cubicBezTo>
                  <a:pt x="10843" y="1672"/>
                  <a:pt x="10833" y="1666"/>
                  <a:pt x="10818" y="1579"/>
                </a:cubicBezTo>
                <a:cubicBezTo>
                  <a:pt x="10807" y="1510"/>
                  <a:pt x="10780" y="1478"/>
                  <a:pt x="10743" y="1481"/>
                </a:cubicBezTo>
                <a:close/>
                <a:moveTo>
                  <a:pt x="9199" y="1722"/>
                </a:moveTo>
                <a:cubicBezTo>
                  <a:pt x="9193" y="1727"/>
                  <a:pt x="9182" y="1774"/>
                  <a:pt x="9175" y="1837"/>
                </a:cubicBezTo>
                <a:cubicBezTo>
                  <a:pt x="9168" y="1892"/>
                  <a:pt x="9173" y="1931"/>
                  <a:pt x="9182" y="1945"/>
                </a:cubicBezTo>
                <a:cubicBezTo>
                  <a:pt x="9194" y="1936"/>
                  <a:pt x="9202" y="1921"/>
                  <a:pt x="9206" y="1893"/>
                </a:cubicBezTo>
                <a:cubicBezTo>
                  <a:pt x="9207" y="1886"/>
                  <a:pt x="9207" y="1879"/>
                  <a:pt x="9208" y="1872"/>
                </a:cubicBezTo>
                <a:cubicBezTo>
                  <a:pt x="9210" y="1840"/>
                  <a:pt x="9204" y="1777"/>
                  <a:pt x="9199" y="1722"/>
                </a:cubicBezTo>
                <a:close/>
                <a:moveTo>
                  <a:pt x="12333" y="2224"/>
                </a:moveTo>
                <a:cubicBezTo>
                  <a:pt x="12322" y="2229"/>
                  <a:pt x="12310" y="2252"/>
                  <a:pt x="12292" y="2294"/>
                </a:cubicBezTo>
                <a:cubicBezTo>
                  <a:pt x="12262" y="2362"/>
                  <a:pt x="12262" y="2390"/>
                  <a:pt x="12277" y="2416"/>
                </a:cubicBezTo>
                <a:cubicBezTo>
                  <a:pt x="12286" y="2424"/>
                  <a:pt x="12292" y="2430"/>
                  <a:pt x="12309" y="2441"/>
                </a:cubicBezTo>
                <a:cubicBezTo>
                  <a:pt x="12362" y="2456"/>
                  <a:pt x="12413" y="2335"/>
                  <a:pt x="12371" y="2256"/>
                </a:cubicBezTo>
                <a:cubicBezTo>
                  <a:pt x="12358" y="2230"/>
                  <a:pt x="12345" y="2219"/>
                  <a:pt x="12333" y="2224"/>
                </a:cubicBezTo>
                <a:close/>
                <a:moveTo>
                  <a:pt x="14006" y="2291"/>
                </a:moveTo>
                <a:cubicBezTo>
                  <a:pt x="13988" y="2292"/>
                  <a:pt x="13983" y="2293"/>
                  <a:pt x="13979" y="2298"/>
                </a:cubicBezTo>
                <a:cubicBezTo>
                  <a:pt x="13978" y="2300"/>
                  <a:pt x="13977" y="2303"/>
                  <a:pt x="13976" y="2305"/>
                </a:cubicBezTo>
                <a:cubicBezTo>
                  <a:pt x="13978" y="2311"/>
                  <a:pt x="13984" y="2321"/>
                  <a:pt x="14001" y="2339"/>
                </a:cubicBezTo>
                <a:cubicBezTo>
                  <a:pt x="14060" y="2399"/>
                  <a:pt x="14101" y="2399"/>
                  <a:pt x="14077" y="2339"/>
                </a:cubicBezTo>
                <a:cubicBezTo>
                  <a:pt x="14067" y="2312"/>
                  <a:pt x="14034" y="2291"/>
                  <a:pt x="14006" y="2291"/>
                </a:cubicBezTo>
                <a:close/>
                <a:moveTo>
                  <a:pt x="13657" y="2514"/>
                </a:moveTo>
                <a:cubicBezTo>
                  <a:pt x="13637" y="2516"/>
                  <a:pt x="13619" y="2519"/>
                  <a:pt x="13607" y="2531"/>
                </a:cubicBezTo>
                <a:cubicBezTo>
                  <a:pt x="13583" y="2555"/>
                  <a:pt x="13595" y="2576"/>
                  <a:pt x="13643" y="2591"/>
                </a:cubicBezTo>
                <a:cubicBezTo>
                  <a:pt x="13683" y="2603"/>
                  <a:pt x="13726" y="2615"/>
                  <a:pt x="13737" y="2619"/>
                </a:cubicBezTo>
                <a:cubicBezTo>
                  <a:pt x="13749" y="2623"/>
                  <a:pt x="13763" y="2606"/>
                  <a:pt x="13772" y="2582"/>
                </a:cubicBezTo>
                <a:cubicBezTo>
                  <a:pt x="13788" y="2541"/>
                  <a:pt x="13715" y="2508"/>
                  <a:pt x="13657" y="2514"/>
                </a:cubicBezTo>
                <a:close/>
                <a:moveTo>
                  <a:pt x="10848" y="2695"/>
                </a:moveTo>
                <a:cubicBezTo>
                  <a:pt x="10838" y="2701"/>
                  <a:pt x="10836" y="2725"/>
                  <a:pt x="10852" y="2765"/>
                </a:cubicBezTo>
                <a:cubicBezTo>
                  <a:pt x="10863" y="2793"/>
                  <a:pt x="10886" y="2817"/>
                  <a:pt x="10904" y="2817"/>
                </a:cubicBezTo>
                <a:cubicBezTo>
                  <a:pt x="10914" y="2817"/>
                  <a:pt x="10918" y="2808"/>
                  <a:pt x="10917" y="2796"/>
                </a:cubicBezTo>
                <a:cubicBezTo>
                  <a:pt x="10916" y="2783"/>
                  <a:pt x="10911" y="2767"/>
                  <a:pt x="10899" y="2744"/>
                </a:cubicBezTo>
                <a:cubicBezTo>
                  <a:pt x="10889" y="2725"/>
                  <a:pt x="10880" y="2711"/>
                  <a:pt x="10871" y="2702"/>
                </a:cubicBezTo>
                <a:cubicBezTo>
                  <a:pt x="10870" y="2702"/>
                  <a:pt x="10870" y="2702"/>
                  <a:pt x="10870" y="2702"/>
                </a:cubicBezTo>
                <a:cubicBezTo>
                  <a:pt x="10866" y="2698"/>
                  <a:pt x="10862" y="2700"/>
                  <a:pt x="10858" y="2699"/>
                </a:cubicBezTo>
                <a:cubicBezTo>
                  <a:pt x="10854" y="2697"/>
                  <a:pt x="10850" y="2693"/>
                  <a:pt x="10848" y="2695"/>
                </a:cubicBezTo>
                <a:close/>
                <a:moveTo>
                  <a:pt x="17702" y="2964"/>
                </a:moveTo>
                <a:cubicBezTo>
                  <a:pt x="17690" y="2966"/>
                  <a:pt x="17681" y="2968"/>
                  <a:pt x="17671" y="2971"/>
                </a:cubicBezTo>
                <a:cubicBezTo>
                  <a:pt x="17662" y="2980"/>
                  <a:pt x="17657" y="2992"/>
                  <a:pt x="17663" y="3009"/>
                </a:cubicBezTo>
                <a:cubicBezTo>
                  <a:pt x="17672" y="3032"/>
                  <a:pt x="17690" y="3047"/>
                  <a:pt x="17704" y="3051"/>
                </a:cubicBezTo>
                <a:cubicBezTo>
                  <a:pt x="17710" y="3050"/>
                  <a:pt x="17717" y="3048"/>
                  <a:pt x="17723" y="3046"/>
                </a:cubicBezTo>
                <a:cubicBezTo>
                  <a:pt x="17732" y="3038"/>
                  <a:pt x="17739" y="3026"/>
                  <a:pt x="17739" y="3009"/>
                </a:cubicBezTo>
                <a:cubicBezTo>
                  <a:pt x="17739" y="2987"/>
                  <a:pt x="17721" y="2970"/>
                  <a:pt x="17702" y="2964"/>
                </a:cubicBezTo>
                <a:close/>
                <a:moveTo>
                  <a:pt x="10175" y="3302"/>
                </a:moveTo>
                <a:cubicBezTo>
                  <a:pt x="10164" y="3301"/>
                  <a:pt x="10151" y="3302"/>
                  <a:pt x="10140" y="3309"/>
                </a:cubicBezTo>
                <a:cubicBezTo>
                  <a:pt x="10135" y="3312"/>
                  <a:pt x="10139" y="3316"/>
                  <a:pt x="10137" y="3318"/>
                </a:cubicBezTo>
                <a:cubicBezTo>
                  <a:pt x="10140" y="3325"/>
                  <a:pt x="10140" y="3328"/>
                  <a:pt x="10144" y="3334"/>
                </a:cubicBezTo>
                <a:cubicBezTo>
                  <a:pt x="10150" y="3336"/>
                  <a:pt x="10151" y="3339"/>
                  <a:pt x="10159" y="3339"/>
                </a:cubicBezTo>
                <a:cubicBezTo>
                  <a:pt x="10191" y="3342"/>
                  <a:pt x="10207" y="3329"/>
                  <a:pt x="10197" y="3313"/>
                </a:cubicBezTo>
                <a:cubicBezTo>
                  <a:pt x="10192" y="3305"/>
                  <a:pt x="10185" y="3302"/>
                  <a:pt x="10175" y="3302"/>
                </a:cubicBezTo>
                <a:close/>
                <a:moveTo>
                  <a:pt x="9048" y="3679"/>
                </a:moveTo>
                <a:cubicBezTo>
                  <a:pt x="9041" y="3679"/>
                  <a:pt x="9027" y="3698"/>
                  <a:pt x="9016" y="3724"/>
                </a:cubicBezTo>
                <a:cubicBezTo>
                  <a:pt x="9006" y="3751"/>
                  <a:pt x="9012" y="3773"/>
                  <a:pt x="9030" y="3773"/>
                </a:cubicBezTo>
                <a:cubicBezTo>
                  <a:pt x="9047" y="3773"/>
                  <a:pt x="9061" y="3751"/>
                  <a:pt x="9061" y="3724"/>
                </a:cubicBezTo>
                <a:cubicBezTo>
                  <a:pt x="9061" y="3698"/>
                  <a:pt x="9055" y="3679"/>
                  <a:pt x="9048" y="3679"/>
                </a:cubicBezTo>
                <a:close/>
                <a:moveTo>
                  <a:pt x="9092" y="4098"/>
                </a:moveTo>
                <a:cubicBezTo>
                  <a:pt x="9052" y="4088"/>
                  <a:pt x="9049" y="4156"/>
                  <a:pt x="9111" y="4230"/>
                </a:cubicBezTo>
                <a:cubicBezTo>
                  <a:pt x="9142" y="4267"/>
                  <a:pt x="9178" y="4296"/>
                  <a:pt x="9190" y="4297"/>
                </a:cubicBezTo>
                <a:cubicBezTo>
                  <a:pt x="9201" y="4298"/>
                  <a:pt x="9205" y="4294"/>
                  <a:pt x="9209" y="4286"/>
                </a:cubicBezTo>
                <a:cubicBezTo>
                  <a:pt x="9209" y="4281"/>
                  <a:pt x="9210" y="4280"/>
                  <a:pt x="9210" y="4274"/>
                </a:cubicBezTo>
                <a:cubicBezTo>
                  <a:pt x="9210" y="4266"/>
                  <a:pt x="9211" y="4256"/>
                  <a:pt x="9208" y="4244"/>
                </a:cubicBezTo>
                <a:cubicBezTo>
                  <a:pt x="9199" y="4212"/>
                  <a:pt x="9177" y="4172"/>
                  <a:pt x="9144" y="4136"/>
                </a:cubicBezTo>
                <a:cubicBezTo>
                  <a:pt x="9124" y="4112"/>
                  <a:pt x="9106" y="4101"/>
                  <a:pt x="9092" y="4098"/>
                </a:cubicBezTo>
                <a:close/>
                <a:moveTo>
                  <a:pt x="8911" y="5066"/>
                </a:moveTo>
                <a:cubicBezTo>
                  <a:pt x="8895" y="5066"/>
                  <a:pt x="8880" y="5087"/>
                  <a:pt x="8880" y="5113"/>
                </a:cubicBezTo>
                <a:cubicBezTo>
                  <a:pt x="8880" y="5139"/>
                  <a:pt x="8895" y="5162"/>
                  <a:pt x="8911" y="5162"/>
                </a:cubicBezTo>
                <a:cubicBezTo>
                  <a:pt x="8919" y="5162"/>
                  <a:pt x="8927" y="5156"/>
                  <a:pt x="8932" y="5148"/>
                </a:cubicBezTo>
                <a:cubicBezTo>
                  <a:pt x="8938" y="5139"/>
                  <a:pt x="8941" y="5126"/>
                  <a:pt x="8941" y="5113"/>
                </a:cubicBezTo>
                <a:cubicBezTo>
                  <a:pt x="8941" y="5100"/>
                  <a:pt x="8938" y="5089"/>
                  <a:pt x="8932" y="5080"/>
                </a:cubicBezTo>
                <a:cubicBezTo>
                  <a:pt x="8927" y="5072"/>
                  <a:pt x="8919" y="5066"/>
                  <a:pt x="8911" y="5066"/>
                </a:cubicBezTo>
                <a:close/>
                <a:moveTo>
                  <a:pt x="2241" y="5354"/>
                </a:moveTo>
                <a:cubicBezTo>
                  <a:pt x="2214" y="5354"/>
                  <a:pt x="2193" y="5388"/>
                  <a:pt x="2193" y="5429"/>
                </a:cubicBezTo>
                <a:cubicBezTo>
                  <a:pt x="2193" y="5471"/>
                  <a:pt x="2209" y="5496"/>
                  <a:pt x="2228" y="5486"/>
                </a:cubicBezTo>
                <a:cubicBezTo>
                  <a:pt x="2284" y="5456"/>
                  <a:pt x="2294" y="5354"/>
                  <a:pt x="2241" y="5354"/>
                </a:cubicBezTo>
                <a:close/>
                <a:moveTo>
                  <a:pt x="17406" y="5881"/>
                </a:moveTo>
                <a:cubicBezTo>
                  <a:pt x="17397" y="5890"/>
                  <a:pt x="17394" y="5899"/>
                  <a:pt x="17384" y="5908"/>
                </a:cubicBezTo>
                <a:cubicBezTo>
                  <a:pt x="17380" y="5920"/>
                  <a:pt x="17376" y="5933"/>
                  <a:pt x="17376" y="5950"/>
                </a:cubicBezTo>
                <a:cubicBezTo>
                  <a:pt x="17376" y="5989"/>
                  <a:pt x="17382" y="6024"/>
                  <a:pt x="17388" y="6024"/>
                </a:cubicBezTo>
                <a:cubicBezTo>
                  <a:pt x="17395" y="6024"/>
                  <a:pt x="17408" y="5989"/>
                  <a:pt x="17417" y="5950"/>
                </a:cubicBezTo>
                <a:cubicBezTo>
                  <a:pt x="17426" y="5913"/>
                  <a:pt x="17420" y="5885"/>
                  <a:pt x="17406" y="5881"/>
                </a:cubicBezTo>
                <a:close/>
                <a:moveTo>
                  <a:pt x="17383" y="6502"/>
                </a:moveTo>
                <a:cubicBezTo>
                  <a:pt x="17381" y="6503"/>
                  <a:pt x="17378" y="6510"/>
                  <a:pt x="17377" y="6512"/>
                </a:cubicBezTo>
                <a:cubicBezTo>
                  <a:pt x="17367" y="6526"/>
                  <a:pt x="17362" y="6576"/>
                  <a:pt x="17369" y="6645"/>
                </a:cubicBezTo>
                <a:cubicBezTo>
                  <a:pt x="17376" y="6724"/>
                  <a:pt x="17388" y="6788"/>
                  <a:pt x="17394" y="6788"/>
                </a:cubicBezTo>
                <a:cubicBezTo>
                  <a:pt x="17400" y="6788"/>
                  <a:pt x="17405" y="6726"/>
                  <a:pt x="17406" y="6655"/>
                </a:cubicBezTo>
                <a:cubicBezTo>
                  <a:pt x="17405" y="6615"/>
                  <a:pt x="17402" y="6576"/>
                  <a:pt x="17399" y="6550"/>
                </a:cubicBezTo>
                <a:cubicBezTo>
                  <a:pt x="17396" y="6531"/>
                  <a:pt x="17394" y="6527"/>
                  <a:pt x="17390" y="6519"/>
                </a:cubicBezTo>
                <a:cubicBezTo>
                  <a:pt x="17388" y="6514"/>
                  <a:pt x="17386" y="6503"/>
                  <a:pt x="17383" y="6502"/>
                </a:cubicBezTo>
                <a:close/>
                <a:moveTo>
                  <a:pt x="17318" y="7034"/>
                </a:moveTo>
                <a:cubicBezTo>
                  <a:pt x="17310" y="7034"/>
                  <a:pt x="17298" y="7038"/>
                  <a:pt x="17286" y="7049"/>
                </a:cubicBezTo>
                <a:cubicBezTo>
                  <a:pt x="17269" y="7066"/>
                  <a:pt x="17265" y="7100"/>
                  <a:pt x="17273" y="7126"/>
                </a:cubicBezTo>
                <a:cubicBezTo>
                  <a:pt x="17275" y="7130"/>
                  <a:pt x="17276" y="7135"/>
                  <a:pt x="17278" y="7138"/>
                </a:cubicBezTo>
                <a:cubicBezTo>
                  <a:pt x="17290" y="7158"/>
                  <a:pt x="17305" y="7158"/>
                  <a:pt x="17324" y="7128"/>
                </a:cubicBezTo>
                <a:cubicBezTo>
                  <a:pt x="17353" y="7082"/>
                  <a:pt x="17344" y="7036"/>
                  <a:pt x="17318" y="7034"/>
                </a:cubicBezTo>
                <a:close/>
                <a:moveTo>
                  <a:pt x="12939" y="8417"/>
                </a:moveTo>
                <a:cubicBezTo>
                  <a:pt x="13041" y="8417"/>
                  <a:pt x="13128" y="8499"/>
                  <a:pt x="13128" y="8597"/>
                </a:cubicBezTo>
                <a:cubicBezTo>
                  <a:pt x="13128" y="8643"/>
                  <a:pt x="13156" y="8705"/>
                  <a:pt x="13189" y="8738"/>
                </a:cubicBezTo>
                <a:cubicBezTo>
                  <a:pt x="13240" y="8789"/>
                  <a:pt x="13245" y="8817"/>
                  <a:pt x="13216" y="8902"/>
                </a:cubicBezTo>
                <a:cubicBezTo>
                  <a:pt x="13187" y="8987"/>
                  <a:pt x="13189" y="8998"/>
                  <a:pt x="13226" y="8975"/>
                </a:cubicBezTo>
                <a:cubicBezTo>
                  <a:pt x="13282" y="8941"/>
                  <a:pt x="13339" y="9027"/>
                  <a:pt x="13319" y="9111"/>
                </a:cubicBezTo>
                <a:cubicBezTo>
                  <a:pt x="13311" y="9144"/>
                  <a:pt x="13321" y="9186"/>
                  <a:pt x="13340" y="9204"/>
                </a:cubicBezTo>
                <a:cubicBezTo>
                  <a:pt x="13364" y="9228"/>
                  <a:pt x="13360" y="9261"/>
                  <a:pt x="13332" y="9315"/>
                </a:cubicBezTo>
                <a:cubicBezTo>
                  <a:pt x="13301" y="9375"/>
                  <a:pt x="13302" y="9392"/>
                  <a:pt x="13332" y="9408"/>
                </a:cubicBezTo>
                <a:cubicBezTo>
                  <a:pt x="13372" y="9429"/>
                  <a:pt x="13491" y="9801"/>
                  <a:pt x="13491" y="9903"/>
                </a:cubicBezTo>
                <a:cubicBezTo>
                  <a:pt x="13491" y="9944"/>
                  <a:pt x="13502" y="9945"/>
                  <a:pt x="13536" y="9901"/>
                </a:cubicBezTo>
                <a:cubicBezTo>
                  <a:pt x="13596" y="9821"/>
                  <a:pt x="13671" y="9916"/>
                  <a:pt x="13650" y="10045"/>
                </a:cubicBezTo>
                <a:cubicBezTo>
                  <a:pt x="13636" y="10128"/>
                  <a:pt x="13651" y="10137"/>
                  <a:pt x="13763" y="10137"/>
                </a:cubicBezTo>
                <a:lnTo>
                  <a:pt x="13889" y="10137"/>
                </a:lnTo>
                <a:lnTo>
                  <a:pt x="13870" y="9940"/>
                </a:lnTo>
                <a:cubicBezTo>
                  <a:pt x="13855" y="9793"/>
                  <a:pt x="13862" y="9721"/>
                  <a:pt x="13897" y="9659"/>
                </a:cubicBezTo>
                <a:cubicBezTo>
                  <a:pt x="13941" y="9582"/>
                  <a:pt x="13940" y="9561"/>
                  <a:pt x="13885" y="9403"/>
                </a:cubicBezTo>
                <a:lnTo>
                  <a:pt x="13825" y="9232"/>
                </a:lnTo>
                <a:lnTo>
                  <a:pt x="13923" y="9111"/>
                </a:lnTo>
                <a:cubicBezTo>
                  <a:pt x="14040" y="8968"/>
                  <a:pt x="14080" y="8960"/>
                  <a:pt x="14120" y="9073"/>
                </a:cubicBezTo>
                <a:cubicBezTo>
                  <a:pt x="14136" y="9118"/>
                  <a:pt x="14155" y="9143"/>
                  <a:pt x="14165" y="9127"/>
                </a:cubicBezTo>
                <a:cubicBezTo>
                  <a:pt x="14175" y="9112"/>
                  <a:pt x="14159" y="9047"/>
                  <a:pt x="14127" y="8984"/>
                </a:cubicBezTo>
                <a:cubicBezTo>
                  <a:pt x="14017" y="8770"/>
                  <a:pt x="14169" y="8588"/>
                  <a:pt x="14287" y="8794"/>
                </a:cubicBezTo>
                <a:cubicBezTo>
                  <a:pt x="14316" y="8845"/>
                  <a:pt x="14333" y="8908"/>
                  <a:pt x="14323" y="8933"/>
                </a:cubicBezTo>
                <a:cubicBezTo>
                  <a:pt x="14313" y="8958"/>
                  <a:pt x="14333" y="8991"/>
                  <a:pt x="14368" y="9005"/>
                </a:cubicBezTo>
                <a:cubicBezTo>
                  <a:pt x="14403" y="9020"/>
                  <a:pt x="14423" y="9059"/>
                  <a:pt x="14415" y="9094"/>
                </a:cubicBezTo>
                <a:cubicBezTo>
                  <a:pt x="14407" y="9129"/>
                  <a:pt x="14423" y="9194"/>
                  <a:pt x="14448" y="9240"/>
                </a:cubicBezTo>
                <a:cubicBezTo>
                  <a:pt x="14491" y="9318"/>
                  <a:pt x="14497" y="9319"/>
                  <a:pt x="14548" y="9246"/>
                </a:cubicBezTo>
                <a:cubicBezTo>
                  <a:pt x="14599" y="9173"/>
                  <a:pt x="14605" y="9177"/>
                  <a:pt x="14635" y="9301"/>
                </a:cubicBezTo>
                <a:cubicBezTo>
                  <a:pt x="14669" y="9443"/>
                  <a:pt x="14634" y="9563"/>
                  <a:pt x="14558" y="9563"/>
                </a:cubicBezTo>
                <a:cubicBezTo>
                  <a:pt x="14536" y="9563"/>
                  <a:pt x="14523" y="9594"/>
                  <a:pt x="14531" y="9629"/>
                </a:cubicBezTo>
                <a:cubicBezTo>
                  <a:pt x="14540" y="9663"/>
                  <a:pt x="14525" y="9752"/>
                  <a:pt x="14499" y="9830"/>
                </a:cubicBezTo>
                <a:cubicBezTo>
                  <a:pt x="14474" y="9907"/>
                  <a:pt x="14453" y="10005"/>
                  <a:pt x="14453" y="10045"/>
                </a:cubicBezTo>
                <a:cubicBezTo>
                  <a:pt x="14452" y="10184"/>
                  <a:pt x="14528" y="10374"/>
                  <a:pt x="14589" y="10388"/>
                </a:cubicBezTo>
                <a:cubicBezTo>
                  <a:pt x="14625" y="10396"/>
                  <a:pt x="14651" y="10438"/>
                  <a:pt x="14652" y="10496"/>
                </a:cubicBezTo>
                <a:cubicBezTo>
                  <a:pt x="14654" y="10548"/>
                  <a:pt x="14666" y="10663"/>
                  <a:pt x="14680" y="10751"/>
                </a:cubicBezTo>
                <a:cubicBezTo>
                  <a:pt x="14699" y="10879"/>
                  <a:pt x="14716" y="10906"/>
                  <a:pt x="14764" y="10887"/>
                </a:cubicBezTo>
                <a:cubicBezTo>
                  <a:pt x="14848" y="10851"/>
                  <a:pt x="14976" y="10993"/>
                  <a:pt x="14934" y="11074"/>
                </a:cubicBezTo>
                <a:cubicBezTo>
                  <a:pt x="14885" y="11168"/>
                  <a:pt x="14947" y="11204"/>
                  <a:pt x="15089" y="11166"/>
                </a:cubicBezTo>
                <a:cubicBezTo>
                  <a:pt x="15189" y="11139"/>
                  <a:pt x="15224" y="11151"/>
                  <a:pt x="15279" y="11234"/>
                </a:cubicBezTo>
                <a:cubicBezTo>
                  <a:pt x="15338" y="11322"/>
                  <a:pt x="15375" y="11334"/>
                  <a:pt x="15542" y="11314"/>
                </a:cubicBezTo>
                <a:cubicBezTo>
                  <a:pt x="15648" y="11301"/>
                  <a:pt x="15791" y="11277"/>
                  <a:pt x="15860" y="11259"/>
                </a:cubicBezTo>
                <a:cubicBezTo>
                  <a:pt x="15963" y="11234"/>
                  <a:pt x="15994" y="11245"/>
                  <a:pt x="16047" y="11330"/>
                </a:cubicBezTo>
                <a:lnTo>
                  <a:pt x="16112" y="11433"/>
                </a:lnTo>
                <a:lnTo>
                  <a:pt x="16028" y="11600"/>
                </a:lnTo>
                <a:cubicBezTo>
                  <a:pt x="15982" y="11691"/>
                  <a:pt x="15933" y="11765"/>
                  <a:pt x="15917" y="11765"/>
                </a:cubicBezTo>
                <a:cubicBezTo>
                  <a:pt x="15902" y="11765"/>
                  <a:pt x="15868" y="11797"/>
                  <a:pt x="15842" y="11834"/>
                </a:cubicBezTo>
                <a:cubicBezTo>
                  <a:pt x="15790" y="11909"/>
                  <a:pt x="15492" y="12153"/>
                  <a:pt x="15438" y="12166"/>
                </a:cubicBezTo>
                <a:cubicBezTo>
                  <a:pt x="15370" y="12183"/>
                  <a:pt x="15330" y="12247"/>
                  <a:pt x="15347" y="12314"/>
                </a:cubicBezTo>
                <a:cubicBezTo>
                  <a:pt x="15356" y="12351"/>
                  <a:pt x="15351" y="12410"/>
                  <a:pt x="15339" y="12443"/>
                </a:cubicBezTo>
                <a:cubicBezTo>
                  <a:pt x="15281" y="12591"/>
                  <a:pt x="15299" y="12776"/>
                  <a:pt x="15380" y="12905"/>
                </a:cubicBezTo>
                <a:cubicBezTo>
                  <a:pt x="15425" y="12976"/>
                  <a:pt x="15458" y="13059"/>
                  <a:pt x="15453" y="13090"/>
                </a:cubicBezTo>
                <a:cubicBezTo>
                  <a:pt x="15449" y="13121"/>
                  <a:pt x="15459" y="13157"/>
                  <a:pt x="15474" y="13172"/>
                </a:cubicBezTo>
                <a:cubicBezTo>
                  <a:pt x="15489" y="13186"/>
                  <a:pt x="15496" y="13261"/>
                  <a:pt x="15491" y="13338"/>
                </a:cubicBezTo>
                <a:cubicBezTo>
                  <a:pt x="15481" y="13470"/>
                  <a:pt x="15487" y="13481"/>
                  <a:pt x="15600" y="13498"/>
                </a:cubicBezTo>
                <a:cubicBezTo>
                  <a:pt x="15687" y="13511"/>
                  <a:pt x="15730" y="13493"/>
                  <a:pt x="15756" y="13435"/>
                </a:cubicBezTo>
                <a:cubicBezTo>
                  <a:pt x="15797" y="13348"/>
                  <a:pt x="16100" y="13273"/>
                  <a:pt x="16127" y="13342"/>
                </a:cubicBezTo>
                <a:cubicBezTo>
                  <a:pt x="16155" y="13414"/>
                  <a:pt x="15934" y="13878"/>
                  <a:pt x="15707" y="14227"/>
                </a:cubicBezTo>
                <a:lnTo>
                  <a:pt x="15487" y="14564"/>
                </a:lnTo>
                <a:lnTo>
                  <a:pt x="15453" y="14998"/>
                </a:lnTo>
                <a:cubicBezTo>
                  <a:pt x="15434" y="15234"/>
                  <a:pt x="15416" y="15510"/>
                  <a:pt x="15413" y="15612"/>
                </a:cubicBezTo>
                <a:cubicBezTo>
                  <a:pt x="15410" y="15713"/>
                  <a:pt x="15388" y="15806"/>
                  <a:pt x="15366" y="15819"/>
                </a:cubicBezTo>
                <a:cubicBezTo>
                  <a:pt x="15310" y="15854"/>
                  <a:pt x="15231" y="15735"/>
                  <a:pt x="15252" y="15647"/>
                </a:cubicBezTo>
                <a:cubicBezTo>
                  <a:pt x="15281" y="15529"/>
                  <a:pt x="15357" y="14551"/>
                  <a:pt x="15362" y="14250"/>
                </a:cubicBezTo>
                <a:cubicBezTo>
                  <a:pt x="15365" y="14046"/>
                  <a:pt x="15345" y="13912"/>
                  <a:pt x="15286" y="13714"/>
                </a:cubicBezTo>
                <a:cubicBezTo>
                  <a:pt x="15146" y="13244"/>
                  <a:pt x="14907" y="13026"/>
                  <a:pt x="14476" y="12975"/>
                </a:cubicBezTo>
                <a:cubicBezTo>
                  <a:pt x="14027" y="12922"/>
                  <a:pt x="13814" y="13178"/>
                  <a:pt x="13628" y="13990"/>
                </a:cubicBezTo>
                <a:cubicBezTo>
                  <a:pt x="13548" y="14338"/>
                  <a:pt x="13515" y="15697"/>
                  <a:pt x="13585" y="15766"/>
                </a:cubicBezTo>
                <a:cubicBezTo>
                  <a:pt x="13602" y="15783"/>
                  <a:pt x="13602" y="15816"/>
                  <a:pt x="13584" y="15850"/>
                </a:cubicBezTo>
                <a:cubicBezTo>
                  <a:pt x="13568" y="15881"/>
                  <a:pt x="13550" y="15959"/>
                  <a:pt x="13544" y="16024"/>
                </a:cubicBezTo>
                <a:cubicBezTo>
                  <a:pt x="13531" y="16175"/>
                  <a:pt x="13396" y="16264"/>
                  <a:pt x="13325" y="16170"/>
                </a:cubicBezTo>
                <a:cubicBezTo>
                  <a:pt x="13285" y="16118"/>
                  <a:pt x="13279" y="16010"/>
                  <a:pt x="13284" y="15560"/>
                </a:cubicBezTo>
                <a:cubicBezTo>
                  <a:pt x="13290" y="14991"/>
                  <a:pt x="13270" y="14895"/>
                  <a:pt x="13161" y="14961"/>
                </a:cubicBezTo>
                <a:cubicBezTo>
                  <a:pt x="13041" y="15035"/>
                  <a:pt x="13017" y="15161"/>
                  <a:pt x="13010" y="15773"/>
                </a:cubicBezTo>
                <a:cubicBezTo>
                  <a:pt x="13003" y="16400"/>
                  <a:pt x="12996" y="16477"/>
                  <a:pt x="12924" y="16611"/>
                </a:cubicBezTo>
                <a:cubicBezTo>
                  <a:pt x="12865" y="16718"/>
                  <a:pt x="12654" y="16721"/>
                  <a:pt x="12571" y="16617"/>
                </a:cubicBezTo>
                <a:cubicBezTo>
                  <a:pt x="12538" y="16575"/>
                  <a:pt x="12439" y="16487"/>
                  <a:pt x="12352" y="16422"/>
                </a:cubicBezTo>
                <a:cubicBezTo>
                  <a:pt x="12265" y="16357"/>
                  <a:pt x="12196" y="16288"/>
                  <a:pt x="12196" y="16268"/>
                </a:cubicBezTo>
                <a:cubicBezTo>
                  <a:pt x="12196" y="16248"/>
                  <a:pt x="12227" y="16183"/>
                  <a:pt x="12268" y="16122"/>
                </a:cubicBezTo>
                <a:cubicBezTo>
                  <a:pt x="12309" y="16061"/>
                  <a:pt x="12336" y="15995"/>
                  <a:pt x="12328" y="15975"/>
                </a:cubicBezTo>
                <a:cubicBezTo>
                  <a:pt x="12295" y="15889"/>
                  <a:pt x="12389" y="15872"/>
                  <a:pt x="12430" y="15956"/>
                </a:cubicBezTo>
                <a:cubicBezTo>
                  <a:pt x="12472" y="16042"/>
                  <a:pt x="12473" y="16045"/>
                  <a:pt x="12454" y="15961"/>
                </a:cubicBezTo>
                <a:cubicBezTo>
                  <a:pt x="12440" y="15896"/>
                  <a:pt x="12468" y="15818"/>
                  <a:pt x="12555" y="15683"/>
                </a:cubicBezTo>
                <a:cubicBezTo>
                  <a:pt x="12674" y="15499"/>
                  <a:pt x="12677" y="15493"/>
                  <a:pt x="12681" y="15127"/>
                </a:cubicBezTo>
                <a:cubicBezTo>
                  <a:pt x="12687" y="14656"/>
                  <a:pt x="12687" y="14662"/>
                  <a:pt x="12725" y="14583"/>
                </a:cubicBezTo>
                <a:cubicBezTo>
                  <a:pt x="12795" y="14437"/>
                  <a:pt x="12862" y="14056"/>
                  <a:pt x="12840" y="13928"/>
                </a:cubicBezTo>
                <a:cubicBezTo>
                  <a:pt x="12828" y="13857"/>
                  <a:pt x="12815" y="13728"/>
                  <a:pt x="12810" y="13643"/>
                </a:cubicBezTo>
                <a:cubicBezTo>
                  <a:pt x="12797" y="13441"/>
                  <a:pt x="12647" y="13093"/>
                  <a:pt x="12521" y="12975"/>
                </a:cubicBezTo>
                <a:cubicBezTo>
                  <a:pt x="12466" y="12924"/>
                  <a:pt x="12349" y="12844"/>
                  <a:pt x="12261" y="12794"/>
                </a:cubicBezTo>
                <a:cubicBezTo>
                  <a:pt x="12072" y="12687"/>
                  <a:pt x="12030" y="12621"/>
                  <a:pt x="12068" y="12500"/>
                </a:cubicBezTo>
                <a:cubicBezTo>
                  <a:pt x="12166" y="12189"/>
                  <a:pt x="12194" y="12040"/>
                  <a:pt x="12212" y="11759"/>
                </a:cubicBezTo>
                <a:cubicBezTo>
                  <a:pt x="12229" y="11479"/>
                  <a:pt x="12224" y="11440"/>
                  <a:pt x="12175" y="11410"/>
                </a:cubicBezTo>
                <a:cubicBezTo>
                  <a:pt x="12136" y="11386"/>
                  <a:pt x="12103" y="11412"/>
                  <a:pt x="12059" y="11499"/>
                </a:cubicBezTo>
                <a:cubicBezTo>
                  <a:pt x="12025" y="11567"/>
                  <a:pt x="11984" y="11622"/>
                  <a:pt x="11969" y="11622"/>
                </a:cubicBezTo>
                <a:cubicBezTo>
                  <a:pt x="11955" y="11622"/>
                  <a:pt x="11919" y="11656"/>
                  <a:pt x="11890" y="11698"/>
                </a:cubicBezTo>
                <a:cubicBezTo>
                  <a:pt x="11840" y="11770"/>
                  <a:pt x="11834" y="11763"/>
                  <a:pt x="11788" y="11590"/>
                </a:cubicBezTo>
                <a:cubicBezTo>
                  <a:pt x="11760" y="11484"/>
                  <a:pt x="11747" y="11356"/>
                  <a:pt x="11757" y="11287"/>
                </a:cubicBezTo>
                <a:cubicBezTo>
                  <a:pt x="11780" y="11141"/>
                  <a:pt x="11780" y="11074"/>
                  <a:pt x="11757" y="10838"/>
                </a:cubicBezTo>
                <a:cubicBezTo>
                  <a:pt x="11737" y="10622"/>
                  <a:pt x="11777" y="10526"/>
                  <a:pt x="11871" y="10554"/>
                </a:cubicBezTo>
                <a:cubicBezTo>
                  <a:pt x="11924" y="10570"/>
                  <a:pt x="11948" y="10540"/>
                  <a:pt x="11980" y="10423"/>
                </a:cubicBezTo>
                <a:cubicBezTo>
                  <a:pt x="12003" y="10340"/>
                  <a:pt x="12042" y="10261"/>
                  <a:pt x="12069" y="10245"/>
                </a:cubicBezTo>
                <a:cubicBezTo>
                  <a:pt x="12129" y="10209"/>
                  <a:pt x="12188" y="10103"/>
                  <a:pt x="12227" y="9955"/>
                </a:cubicBezTo>
                <a:cubicBezTo>
                  <a:pt x="12243" y="9894"/>
                  <a:pt x="12267" y="9857"/>
                  <a:pt x="12281" y="9872"/>
                </a:cubicBezTo>
                <a:cubicBezTo>
                  <a:pt x="12296" y="9886"/>
                  <a:pt x="12326" y="9863"/>
                  <a:pt x="12348" y="9818"/>
                </a:cubicBezTo>
                <a:cubicBezTo>
                  <a:pt x="12376" y="9764"/>
                  <a:pt x="12378" y="9749"/>
                  <a:pt x="12352" y="9774"/>
                </a:cubicBezTo>
                <a:cubicBezTo>
                  <a:pt x="12291" y="9831"/>
                  <a:pt x="12245" y="9612"/>
                  <a:pt x="12283" y="9453"/>
                </a:cubicBezTo>
                <a:cubicBezTo>
                  <a:pt x="12301" y="9379"/>
                  <a:pt x="12327" y="9330"/>
                  <a:pt x="12342" y="9345"/>
                </a:cubicBezTo>
                <a:cubicBezTo>
                  <a:pt x="12357" y="9360"/>
                  <a:pt x="12367" y="9334"/>
                  <a:pt x="12363" y="9289"/>
                </a:cubicBezTo>
                <a:cubicBezTo>
                  <a:pt x="12358" y="9243"/>
                  <a:pt x="12390" y="9152"/>
                  <a:pt x="12433" y="9082"/>
                </a:cubicBezTo>
                <a:cubicBezTo>
                  <a:pt x="12505" y="8966"/>
                  <a:pt x="12516" y="8959"/>
                  <a:pt x="12578" y="9024"/>
                </a:cubicBezTo>
                <a:cubicBezTo>
                  <a:pt x="12696" y="9147"/>
                  <a:pt x="12779" y="9020"/>
                  <a:pt x="12802" y="8675"/>
                </a:cubicBezTo>
                <a:cubicBezTo>
                  <a:pt x="12814" y="8485"/>
                  <a:pt x="12851" y="8417"/>
                  <a:pt x="12939" y="8417"/>
                </a:cubicBezTo>
                <a:close/>
                <a:moveTo>
                  <a:pt x="6861" y="9366"/>
                </a:moveTo>
                <a:lnTo>
                  <a:pt x="6871" y="9488"/>
                </a:lnTo>
                <a:cubicBezTo>
                  <a:pt x="6878" y="9560"/>
                  <a:pt x="6902" y="9639"/>
                  <a:pt x="6926" y="9706"/>
                </a:cubicBezTo>
                <a:cubicBezTo>
                  <a:pt x="6927" y="9708"/>
                  <a:pt x="6927" y="9714"/>
                  <a:pt x="6928" y="9715"/>
                </a:cubicBezTo>
                <a:cubicBezTo>
                  <a:pt x="7035" y="9820"/>
                  <a:pt x="7039" y="9572"/>
                  <a:pt x="6931" y="9448"/>
                </a:cubicBezTo>
                <a:lnTo>
                  <a:pt x="6861" y="9366"/>
                </a:lnTo>
                <a:close/>
                <a:moveTo>
                  <a:pt x="8481" y="9546"/>
                </a:moveTo>
                <a:cubicBezTo>
                  <a:pt x="8477" y="9546"/>
                  <a:pt x="8473" y="9547"/>
                  <a:pt x="8470" y="9551"/>
                </a:cubicBezTo>
                <a:lnTo>
                  <a:pt x="8464" y="9629"/>
                </a:lnTo>
                <a:cubicBezTo>
                  <a:pt x="8459" y="9703"/>
                  <a:pt x="8472" y="9795"/>
                  <a:pt x="8494" y="9837"/>
                </a:cubicBezTo>
                <a:cubicBezTo>
                  <a:pt x="8504" y="9855"/>
                  <a:pt x="8507" y="9857"/>
                  <a:pt x="8513" y="9865"/>
                </a:cubicBezTo>
                <a:cubicBezTo>
                  <a:pt x="8520" y="9866"/>
                  <a:pt x="8526" y="9865"/>
                  <a:pt x="8533" y="9865"/>
                </a:cubicBezTo>
                <a:cubicBezTo>
                  <a:pt x="8537" y="9855"/>
                  <a:pt x="8541" y="9848"/>
                  <a:pt x="8544" y="9814"/>
                </a:cubicBezTo>
                <a:cubicBezTo>
                  <a:pt x="8549" y="9759"/>
                  <a:pt x="8535" y="9663"/>
                  <a:pt x="8514" y="9603"/>
                </a:cubicBezTo>
                <a:lnTo>
                  <a:pt x="8494" y="9549"/>
                </a:lnTo>
                <a:cubicBezTo>
                  <a:pt x="8490" y="9548"/>
                  <a:pt x="8485" y="9547"/>
                  <a:pt x="8481" y="9546"/>
                </a:cubicBezTo>
                <a:close/>
                <a:moveTo>
                  <a:pt x="7406" y="10044"/>
                </a:moveTo>
                <a:cubicBezTo>
                  <a:pt x="7402" y="10044"/>
                  <a:pt x="7400" y="10045"/>
                  <a:pt x="7397" y="10045"/>
                </a:cubicBezTo>
                <a:cubicBezTo>
                  <a:pt x="7384" y="10051"/>
                  <a:pt x="7374" y="10068"/>
                  <a:pt x="7374" y="10090"/>
                </a:cubicBezTo>
                <a:cubicBezTo>
                  <a:pt x="7374" y="10117"/>
                  <a:pt x="7388" y="10137"/>
                  <a:pt x="7404" y="10137"/>
                </a:cubicBezTo>
                <a:cubicBezTo>
                  <a:pt x="7421" y="10137"/>
                  <a:pt x="7435" y="10117"/>
                  <a:pt x="7435" y="10090"/>
                </a:cubicBezTo>
                <a:cubicBezTo>
                  <a:pt x="7435" y="10065"/>
                  <a:pt x="7421" y="10046"/>
                  <a:pt x="7406" y="10044"/>
                </a:cubicBezTo>
                <a:close/>
                <a:moveTo>
                  <a:pt x="16968" y="10090"/>
                </a:moveTo>
                <a:cubicBezTo>
                  <a:pt x="16957" y="10090"/>
                  <a:pt x="16950" y="10095"/>
                  <a:pt x="16945" y="10102"/>
                </a:cubicBezTo>
                <a:cubicBezTo>
                  <a:pt x="16943" y="10104"/>
                  <a:pt x="16941" y="10107"/>
                  <a:pt x="16940" y="10109"/>
                </a:cubicBezTo>
                <a:cubicBezTo>
                  <a:pt x="16937" y="10116"/>
                  <a:pt x="16936" y="10125"/>
                  <a:pt x="16939" y="10135"/>
                </a:cubicBezTo>
                <a:cubicBezTo>
                  <a:pt x="16944" y="10145"/>
                  <a:pt x="16961" y="10158"/>
                  <a:pt x="16979" y="10170"/>
                </a:cubicBezTo>
                <a:cubicBezTo>
                  <a:pt x="16986" y="10162"/>
                  <a:pt x="16992" y="10154"/>
                  <a:pt x="16998" y="10137"/>
                </a:cubicBezTo>
                <a:cubicBezTo>
                  <a:pt x="17009" y="10111"/>
                  <a:pt x="16995" y="10090"/>
                  <a:pt x="16968" y="10090"/>
                </a:cubicBezTo>
                <a:close/>
                <a:moveTo>
                  <a:pt x="2863" y="12350"/>
                </a:moveTo>
                <a:cubicBezTo>
                  <a:pt x="2859" y="12348"/>
                  <a:pt x="2858" y="12369"/>
                  <a:pt x="2857" y="12415"/>
                </a:cubicBezTo>
                <a:cubicBezTo>
                  <a:pt x="2857" y="12425"/>
                  <a:pt x="2860" y="12431"/>
                  <a:pt x="2861" y="12441"/>
                </a:cubicBezTo>
                <a:cubicBezTo>
                  <a:pt x="2879" y="12517"/>
                  <a:pt x="2892" y="12562"/>
                  <a:pt x="2900" y="12515"/>
                </a:cubicBezTo>
                <a:cubicBezTo>
                  <a:pt x="2898" y="12492"/>
                  <a:pt x="2898" y="12471"/>
                  <a:pt x="2888" y="12431"/>
                </a:cubicBezTo>
                <a:cubicBezTo>
                  <a:pt x="2875" y="12379"/>
                  <a:pt x="2868" y="12352"/>
                  <a:pt x="2863" y="12350"/>
                </a:cubicBezTo>
                <a:close/>
                <a:moveTo>
                  <a:pt x="576" y="12357"/>
                </a:moveTo>
                <a:cubicBezTo>
                  <a:pt x="572" y="12362"/>
                  <a:pt x="572" y="12401"/>
                  <a:pt x="573" y="12459"/>
                </a:cubicBezTo>
                <a:cubicBezTo>
                  <a:pt x="573" y="12475"/>
                  <a:pt x="574" y="12489"/>
                  <a:pt x="576" y="12504"/>
                </a:cubicBezTo>
                <a:cubicBezTo>
                  <a:pt x="576" y="12518"/>
                  <a:pt x="578" y="12531"/>
                  <a:pt x="579" y="12542"/>
                </a:cubicBezTo>
                <a:cubicBezTo>
                  <a:pt x="582" y="12560"/>
                  <a:pt x="589" y="12575"/>
                  <a:pt x="594" y="12592"/>
                </a:cubicBezTo>
                <a:cubicBezTo>
                  <a:pt x="596" y="12593"/>
                  <a:pt x="599" y="12595"/>
                  <a:pt x="601" y="12591"/>
                </a:cubicBezTo>
                <a:cubicBezTo>
                  <a:pt x="616" y="12567"/>
                  <a:pt x="616" y="12500"/>
                  <a:pt x="599" y="12434"/>
                </a:cubicBezTo>
                <a:cubicBezTo>
                  <a:pt x="586" y="12380"/>
                  <a:pt x="579" y="12351"/>
                  <a:pt x="576" y="12357"/>
                </a:cubicBezTo>
                <a:close/>
                <a:moveTo>
                  <a:pt x="718" y="12633"/>
                </a:moveTo>
                <a:cubicBezTo>
                  <a:pt x="709" y="12633"/>
                  <a:pt x="698" y="12639"/>
                  <a:pt x="687" y="12650"/>
                </a:cubicBezTo>
                <a:cubicBezTo>
                  <a:pt x="669" y="12668"/>
                  <a:pt x="663" y="12702"/>
                  <a:pt x="674" y="12729"/>
                </a:cubicBezTo>
                <a:cubicBezTo>
                  <a:pt x="686" y="12762"/>
                  <a:pt x="703" y="12761"/>
                  <a:pt x="725" y="12727"/>
                </a:cubicBezTo>
                <a:cubicBezTo>
                  <a:pt x="754" y="12681"/>
                  <a:pt x="744" y="12634"/>
                  <a:pt x="718" y="12633"/>
                </a:cubicBezTo>
                <a:close/>
                <a:moveTo>
                  <a:pt x="20670" y="12685"/>
                </a:moveTo>
                <a:cubicBezTo>
                  <a:pt x="20664" y="12684"/>
                  <a:pt x="20661" y="12691"/>
                  <a:pt x="20661" y="12706"/>
                </a:cubicBezTo>
                <a:cubicBezTo>
                  <a:pt x="20661" y="12733"/>
                  <a:pt x="20668" y="12770"/>
                  <a:pt x="20679" y="12787"/>
                </a:cubicBezTo>
                <a:cubicBezTo>
                  <a:pt x="20690" y="12805"/>
                  <a:pt x="20707" y="12808"/>
                  <a:pt x="20716" y="12794"/>
                </a:cubicBezTo>
                <a:cubicBezTo>
                  <a:pt x="20724" y="12780"/>
                  <a:pt x="20716" y="12744"/>
                  <a:pt x="20696" y="12713"/>
                </a:cubicBezTo>
                <a:cubicBezTo>
                  <a:pt x="20686" y="12695"/>
                  <a:pt x="20676" y="12686"/>
                  <a:pt x="20670" y="12685"/>
                </a:cubicBezTo>
                <a:close/>
                <a:moveTo>
                  <a:pt x="5755" y="12842"/>
                </a:moveTo>
                <a:cubicBezTo>
                  <a:pt x="5753" y="12847"/>
                  <a:pt x="5753" y="12874"/>
                  <a:pt x="5752" y="12885"/>
                </a:cubicBezTo>
                <a:cubicBezTo>
                  <a:pt x="5753" y="12977"/>
                  <a:pt x="5755" y="13058"/>
                  <a:pt x="5763" y="13069"/>
                </a:cubicBezTo>
                <a:cubicBezTo>
                  <a:pt x="5767" y="13067"/>
                  <a:pt x="5770" y="13067"/>
                  <a:pt x="5778" y="13048"/>
                </a:cubicBezTo>
                <a:cubicBezTo>
                  <a:pt x="5785" y="13027"/>
                  <a:pt x="5791" y="12991"/>
                  <a:pt x="5793" y="12943"/>
                </a:cubicBezTo>
                <a:cubicBezTo>
                  <a:pt x="5791" y="12921"/>
                  <a:pt x="5787" y="12900"/>
                  <a:pt x="5780" y="12878"/>
                </a:cubicBezTo>
                <a:cubicBezTo>
                  <a:pt x="5767" y="12844"/>
                  <a:pt x="5759" y="12830"/>
                  <a:pt x="5755" y="12842"/>
                </a:cubicBezTo>
                <a:close/>
                <a:moveTo>
                  <a:pt x="8773" y="12865"/>
                </a:moveTo>
                <a:cubicBezTo>
                  <a:pt x="8726" y="12865"/>
                  <a:pt x="8725" y="12876"/>
                  <a:pt x="8775" y="12964"/>
                </a:cubicBezTo>
                <a:cubicBezTo>
                  <a:pt x="8835" y="13069"/>
                  <a:pt x="8869" y="13056"/>
                  <a:pt x="8841" y="12940"/>
                </a:cubicBezTo>
                <a:cubicBezTo>
                  <a:pt x="8831" y="12900"/>
                  <a:pt x="8801" y="12865"/>
                  <a:pt x="8773" y="12865"/>
                </a:cubicBezTo>
                <a:close/>
                <a:moveTo>
                  <a:pt x="3827" y="15850"/>
                </a:moveTo>
                <a:cubicBezTo>
                  <a:pt x="3827" y="15880"/>
                  <a:pt x="3831" y="15890"/>
                  <a:pt x="3827" y="15933"/>
                </a:cubicBezTo>
                <a:cubicBezTo>
                  <a:pt x="3825" y="15964"/>
                  <a:pt x="3825" y="15981"/>
                  <a:pt x="3825" y="16004"/>
                </a:cubicBezTo>
                <a:cubicBezTo>
                  <a:pt x="3828" y="16047"/>
                  <a:pt x="3835" y="16066"/>
                  <a:pt x="3853" y="16038"/>
                </a:cubicBezTo>
                <a:cubicBezTo>
                  <a:pt x="3877" y="16000"/>
                  <a:pt x="3877" y="15961"/>
                  <a:pt x="3854" y="15898"/>
                </a:cubicBezTo>
                <a:cubicBezTo>
                  <a:pt x="3840" y="15860"/>
                  <a:pt x="3832" y="15844"/>
                  <a:pt x="3827" y="15850"/>
                </a:cubicBezTo>
                <a:close/>
                <a:moveTo>
                  <a:pt x="12589" y="16120"/>
                </a:moveTo>
                <a:cubicBezTo>
                  <a:pt x="12571" y="16120"/>
                  <a:pt x="12556" y="16142"/>
                  <a:pt x="12556" y="16168"/>
                </a:cubicBezTo>
                <a:cubicBezTo>
                  <a:pt x="12556" y="16195"/>
                  <a:pt x="12562" y="16216"/>
                  <a:pt x="12569" y="16216"/>
                </a:cubicBezTo>
                <a:cubicBezTo>
                  <a:pt x="12577" y="16216"/>
                  <a:pt x="12591" y="16195"/>
                  <a:pt x="12601" y="16168"/>
                </a:cubicBezTo>
                <a:cubicBezTo>
                  <a:pt x="12611" y="16142"/>
                  <a:pt x="12606" y="16120"/>
                  <a:pt x="12589" y="16120"/>
                </a:cubicBezTo>
                <a:close/>
                <a:moveTo>
                  <a:pt x="3879" y="16842"/>
                </a:moveTo>
                <a:cubicBezTo>
                  <a:pt x="3868" y="16842"/>
                  <a:pt x="3858" y="16854"/>
                  <a:pt x="3844" y="16876"/>
                </a:cubicBezTo>
                <a:cubicBezTo>
                  <a:pt x="3833" y="16895"/>
                  <a:pt x="3831" y="16903"/>
                  <a:pt x="3833" y="16913"/>
                </a:cubicBezTo>
                <a:cubicBezTo>
                  <a:pt x="3833" y="16913"/>
                  <a:pt x="3832" y="16914"/>
                  <a:pt x="3833" y="16914"/>
                </a:cubicBezTo>
                <a:cubicBezTo>
                  <a:pt x="3834" y="16918"/>
                  <a:pt x="3836" y="16920"/>
                  <a:pt x="3838" y="16924"/>
                </a:cubicBezTo>
                <a:cubicBezTo>
                  <a:pt x="3845" y="16930"/>
                  <a:pt x="3856" y="16934"/>
                  <a:pt x="3879" y="16934"/>
                </a:cubicBezTo>
                <a:cubicBezTo>
                  <a:pt x="3925" y="16934"/>
                  <a:pt x="3932" y="16921"/>
                  <a:pt x="3920" y="16893"/>
                </a:cubicBezTo>
                <a:cubicBezTo>
                  <a:pt x="3917" y="16887"/>
                  <a:pt x="3917" y="16881"/>
                  <a:pt x="3914" y="16875"/>
                </a:cubicBezTo>
                <a:cubicBezTo>
                  <a:pt x="3901" y="16855"/>
                  <a:pt x="3890" y="16842"/>
                  <a:pt x="3879" y="16842"/>
                </a:cubicBezTo>
                <a:close/>
                <a:moveTo>
                  <a:pt x="6232" y="20382"/>
                </a:moveTo>
                <a:cubicBezTo>
                  <a:pt x="6215" y="20383"/>
                  <a:pt x="6193" y="20406"/>
                  <a:pt x="6170" y="20449"/>
                </a:cubicBezTo>
                <a:cubicBezTo>
                  <a:pt x="6149" y="20489"/>
                  <a:pt x="6069" y="20524"/>
                  <a:pt x="5979" y="20532"/>
                </a:cubicBezTo>
                <a:cubicBezTo>
                  <a:pt x="5826" y="20546"/>
                  <a:pt x="5822" y="20550"/>
                  <a:pt x="5821" y="20700"/>
                </a:cubicBezTo>
                <a:cubicBezTo>
                  <a:pt x="5820" y="20853"/>
                  <a:pt x="5711" y="21097"/>
                  <a:pt x="5644" y="21097"/>
                </a:cubicBezTo>
                <a:cubicBezTo>
                  <a:pt x="5608" y="21097"/>
                  <a:pt x="5599" y="21356"/>
                  <a:pt x="5634" y="21411"/>
                </a:cubicBezTo>
                <a:cubicBezTo>
                  <a:pt x="5646" y="21431"/>
                  <a:pt x="5642" y="21473"/>
                  <a:pt x="5626" y="21505"/>
                </a:cubicBezTo>
                <a:cubicBezTo>
                  <a:pt x="5603" y="21548"/>
                  <a:pt x="5615" y="21555"/>
                  <a:pt x="5671" y="21539"/>
                </a:cubicBezTo>
                <a:cubicBezTo>
                  <a:pt x="5712" y="21526"/>
                  <a:pt x="5742" y="21494"/>
                  <a:pt x="5738" y="21466"/>
                </a:cubicBezTo>
                <a:cubicBezTo>
                  <a:pt x="5734" y="21437"/>
                  <a:pt x="5760" y="21405"/>
                  <a:pt x="5793" y="21394"/>
                </a:cubicBezTo>
                <a:cubicBezTo>
                  <a:pt x="5887" y="21363"/>
                  <a:pt x="5963" y="21237"/>
                  <a:pt x="5928" y="21170"/>
                </a:cubicBezTo>
                <a:cubicBezTo>
                  <a:pt x="5890" y="21097"/>
                  <a:pt x="5920" y="21048"/>
                  <a:pt x="6006" y="21048"/>
                </a:cubicBezTo>
                <a:cubicBezTo>
                  <a:pt x="6061" y="21048"/>
                  <a:pt x="6077" y="21015"/>
                  <a:pt x="6094" y="20856"/>
                </a:cubicBezTo>
                <a:cubicBezTo>
                  <a:pt x="6108" y="20728"/>
                  <a:pt x="6140" y="20637"/>
                  <a:pt x="6188" y="20587"/>
                </a:cubicBezTo>
                <a:cubicBezTo>
                  <a:pt x="6228" y="20545"/>
                  <a:pt x="6260" y="20482"/>
                  <a:pt x="6260" y="20445"/>
                </a:cubicBezTo>
                <a:cubicBezTo>
                  <a:pt x="6260" y="20402"/>
                  <a:pt x="6248" y="20382"/>
                  <a:pt x="6232" y="20382"/>
                </a:cubicBezTo>
                <a:close/>
                <a:moveTo>
                  <a:pt x="5958" y="21533"/>
                </a:moveTo>
                <a:cubicBezTo>
                  <a:pt x="5944" y="21533"/>
                  <a:pt x="5931" y="21536"/>
                  <a:pt x="5920" y="21543"/>
                </a:cubicBezTo>
                <a:cubicBezTo>
                  <a:pt x="5899" y="21556"/>
                  <a:pt x="5917" y="21568"/>
                  <a:pt x="5958" y="21568"/>
                </a:cubicBezTo>
                <a:cubicBezTo>
                  <a:pt x="5999" y="21568"/>
                  <a:pt x="6016" y="21556"/>
                  <a:pt x="5995" y="21543"/>
                </a:cubicBezTo>
                <a:cubicBezTo>
                  <a:pt x="5985" y="21536"/>
                  <a:pt x="5971" y="21533"/>
                  <a:pt x="5958" y="21533"/>
                </a:cubicBezTo>
                <a:close/>
              </a:path>
            </a:pathLst>
          </a:custGeom>
          <a:ln w="12700">
            <a:miter lim="400000"/>
          </a:ln>
        </p:spPr>
      </p:pic>
      <p:sp>
        <p:nvSpPr>
          <p:cNvPr id="319" name="El mundo está cambiando"/>
          <p:cNvSpPr txBox="1"/>
          <p:nvPr/>
        </p:nvSpPr>
        <p:spPr>
          <a:xfrm>
            <a:off x="9275489" y="403854"/>
            <a:ext cx="3573550" cy="1347403"/>
          </a:xfrm>
          <a:prstGeom prst="rect">
            <a:avLst/>
          </a:prstGeom>
          <a:ln w="12700">
            <a:miter lim="400000"/>
          </a:ln>
          <a:extLst>
            <a:ext uri="{C572A759-6A51-4108-AA02-DFA0A04FC94B}">
              <ma14:wrappingTextBoxFlag xmlns:ma14="http://schemas.microsoft.com/office/mac/drawingml/2011/main" val="1"/>
            </a:ext>
          </a:extLst>
        </p:spPr>
        <p:txBody>
          <a:bodyPr wrap="none" lIns="91436" tIns="91436" rIns="91436" bIns="91436">
            <a:spAutoFit/>
          </a:bodyPr>
          <a:lstStyle>
            <a:lvl1pPr algn="l" defTabSz="1828800">
              <a:defRPr sz="9200">
                <a:solidFill>
                  <a:srgbClr val="212121"/>
                </a:solidFill>
                <a:latin typeface="Calibri"/>
                <a:ea typeface="Calibri"/>
                <a:cs typeface="Calibri"/>
                <a:sym typeface="Calibri"/>
              </a:defRPr>
            </a:lvl1pPr>
          </a:lstStyle>
          <a:p>
            <a:pPr/>
            <a:r>
              <a:t>History</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8 Powerful Ideas"/>
          <p:cNvSpPr txBox="1"/>
          <p:nvPr>
            <p:ph type="title"/>
          </p:nvPr>
        </p:nvSpPr>
        <p:spPr>
          <a:xfrm>
            <a:off x="4833937" y="-142875"/>
            <a:ext cx="14716126" cy="3429000"/>
          </a:xfrm>
          <a:prstGeom prst="rect">
            <a:avLst/>
          </a:prstGeom>
        </p:spPr>
        <p:txBody>
          <a:bodyPr/>
          <a:lstStyle/>
          <a:p>
            <a:pPr/>
            <a:r>
              <a:t>8 Powerful Ideas</a:t>
            </a:r>
          </a:p>
        </p:txBody>
      </p:sp>
      <p:pic>
        <p:nvPicPr>
          <p:cNvPr id="432" name="droppedImage.tiff" descr="droppedImage.tiff"/>
          <p:cNvPicPr>
            <a:picLocks noChangeAspect="1"/>
          </p:cNvPicPr>
          <p:nvPr/>
        </p:nvPicPr>
        <p:blipFill>
          <a:blip r:embed="rId2">
            <a:extLst/>
          </a:blip>
          <a:stretch>
            <a:fillRect/>
          </a:stretch>
        </p:blipFill>
        <p:spPr>
          <a:xfrm>
            <a:off x="7298531" y="2587846"/>
            <a:ext cx="8179594" cy="10628092"/>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 name="1. Learning by doing"/>
          <p:cNvSpPr txBox="1"/>
          <p:nvPr>
            <p:ph type="title"/>
          </p:nvPr>
        </p:nvSpPr>
        <p:spPr>
          <a:xfrm>
            <a:off x="4351734" y="-285750"/>
            <a:ext cx="14716126" cy="3429000"/>
          </a:xfrm>
          <a:prstGeom prst="rect">
            <a:avLst/>
          </a:prstGeom>
        </p:spPr>
        <p:txBody>
          <a:bodyPr/>
          <a:lstStyle/>
          <a:p>
            <a:pPr/>
            <a:r>
              <a:t>1. Learning by doing</a:t>
            </a:r>
          </a:p>
        </p:txBody>
      </p:sp>
      <p:pic>
        <p:nvPicPr>
          <p:cNvPr id="435" name="droppedImage.tiff" descr="droppedImage.tiff"/>
          <p:cNvPicPr>
            <a:picLocks noChangeAspect="1"/>
          </p:cNvPicPr>
          <p:nvPr/>
        </p:nvPicPr>
        <p:blipFill>
          <a:blip r:embed="rId2">
            <a:extLst/>
          </a:blip>
          <a:stretch>
            <a:fillRect/>
          </a:stretch>
        </p:blipFill>
        <p:spPr>
          <a:xfrm>
            <a:off x="3905250" y="3036093"/>
            <a:ext cx="16277934" cy="10662048"/>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2. Technology as material to build/construct"/>
          <p:cNvSpPr txBox="1"/>
          <p:nvPr>
            <p:ph type="title"/>
          </p:nvPr>
        </p:nvSpPr>
        <p:spPr>
          <a:xfrm>
            <a:off x="4441031" y="357187"/>
            <a:ext cx="16037719" cy="3429001"/>
          </a:xfrm>
          <a:prstGeom prst="rect">
            <a:avLst/>
          </a:prstGeom>
        </p:spPr>
        <p:txBody>
          <a:bodyPr/>
          <a:lstStyle/>
          <a:p>
            <a:pPr/>
            <a:r>
              <a:t>2. Technology as material to build/construct</a:t>
            </a:r>
          </a:p>
        </p:txBody>
      </p:sp>
      <p:pic>
        <p:nvPicPr>
          <p:cNvPr id="438" name="droppedImage.tiff" descr="droppedImage.tiff"/>
          <p:cNvPicPr>
            <a:picLocks noChangeAspect="1"/>
          </p:cNvPicPr>
          <p:nvPr/>
        </p:nvPicPr>
        <p:blipFill>
          <a:blip r:embed="rId2">
            <a:extLst/>
          </a:blip>
          <a:stretch>
            <a:fillRect/>
          </a:stretch>
        </p:blipFill>
        <p:spPr>
          <a:xfrm>
            <a:off x="4723817" y="3857625"/>
            <a:ext cx="14933403" cy="10036969"/>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0" name="droppedImage.tiff" descr="droppedImage.tiff"/>
          <p:cNvPicPr>
            <a:picLocks noChangeAspect="1"/>
          </p:cNvPicPr>
          <p:nvPr/>
        </p:nvPicPr>
        <p:blipFill>
          <a:blip r:embed="rId2">
            <a:extLst/>
          </a:blip>
          <a:stretch>
            <a:fillRect/>
          </a:stretch>
        </p:blipFill>
        <p:spPr>
          <a:xfrm>
            <a:off x="11370468" y="0"/>
            <a:ext cx="10072689" cy="7554516"/>
          </a:xfrm>
          <a:prstGeom prst="rect">
            <a:avLst/>
          </a:prstGeom>
          <a:ln w="12700">
            <a:miter lim="400000"/>
          </a:ln>
        </p:spPr>
      </p:pic>
      <p:pic>
        <p:nvPicPr>
          <p:cNvPr id="441" name="droppedImage.tiff" descr="droppedImage.tiff"/>
          <p:cNvPicPr>
            <a:picLocks noChangeAspect="1"/>
          </p:cNvPicPr>
          <p:nvPr/>
        </p:nvPicPr>
        <p:blipFill>
          <a:blip r:embed="rId3">
            <a:extLst/>
          </a:blip>
          <a:stretch>
            <a:fillRect/>
          </a:stretch>
        </p:blipFill>
        <p:spPr>
          <a:xfrm>
            <a:off x="2405062" y="5850220"/>
            <a:ext cx="10572751" cy="7919358"/>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3" name="3. Hard Fun"/>
          <p:cNvSpPr txBox="1"/>
          <p:nvPr>
            <p:ph type="title"/>
          </p:nvPr>
        </p:nvSpPr>
        <p:spPr>
          <a:xfrm>
            <a:off x="4833937" y="0"/>
            <a:ext cx="14716126" cy="3429000"/>
          </a:xfrm>
          <a:prstGeom prst="rect">
            <a:avLst/>
          </a:prstGeom>
        </p:spPr>
        <p:txBody>
          <a:bodyPr/>
          <a:lstStyle/>
          <a:p>
            <a:pPr/>
            <a:r>
              <a:t>3. Hard Fun</a:t>
            </a:r>
          </a:p>
        </p:txBody>
      </p:sp>
      <p:pic>
        <p:nvPicPr>
          <p:cNvPr id="444" name="droppedImage.tiff" descr="droppedImage.tiff"/>
          <p:cNvPicPr>
            <a:picLocks noChangeAspect="1"/>
          </p:cNvPicPr>
          <p:nvPr/>
        </p:nvPicPr>
        <p:blipFill>
          <a:blip r:embed="rId2">
            <a:extLst/>
          </a:blip>
          <a:stretch>
            <a:fillRect/>
          </a:stretch>
        </p:blipFill>
        <p:spPr>
          <a:xfrm>
            <a:off x="4030264" y="2891521"/>
            <a:ext cx="16323471" cy="10895917"/>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4. Learning to learn"/>
          <p:cNvSpPr txBox="1"/>
          <p:nvPr>
            <p:ph type="title"/>
          </p:nvPr>
        </p:nvSpPr>
        <p:spPr>
          <a:prstGeom prst="rect">
            <a:avLst/>
          </a:prstGeom>
        </p:spPr>
        <p:txBody>
          <a:bodyPr/>
          <a:lstStyle/>
          <a:p>
            <a:pPr/>
            <a:r>
              <a:t>4. Learning to learn</a:t>
            </a:r>
          </a:p>
        </p:txBody>
      </p:sp>
      <p:pic>
        <p:nvPicPr>
          <p:cNvPr id="447" name="droppedImage.tiff" descr="droppedImage.tiff"/>
          <p:cNvPicPr>
            <a:picLocks noChangeAspect="1"/>
          </p:cNvPicPr>
          <p:nvPr/>
        </p:nvPicPr>
        <p:blipFill>
          <a:blip r:embed="rId2">
            <a:extLst/>
          </a:blip>
          <a:stretch>
            <a:fillRect/>
          </a:stretch>
        </p:blipFill>
        <p:spPr>
          <a:xfrm>
            <a:off x="3098006" y="5607843"/>
            <a:ext cx="18187988" cy="8143876"/>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Epistemology"/>
          <p:cNvSpPr txBox="1"/>
          <p:nvPr>
            <p:ph type="title"/>
          </p:nvPr>
        </p:nvSpPr>
        <p:spPr>
          <a:prstGeom prst="rect">
            <a:avLst/>
          </a:prstGeom>
        </p:spPr>
        <p:txBody>
          <a:bodyPr/>
          <a:lstStyle/>
          <a:p>
            <a:pPr/>
            <a:r>
              <a:t>Epistemology</a:t>
            </a:r>
          </a:p>
        </p:txBody>
      </p:sp>
      <p:sp>
        <p:nvSpPr>
          <p:cNvPr id="450" name="Think about Thinking"/>
          <p:cNvSpPr txBox="1"/>
          <p:nvPr>
            <p:ph type="body" sz="quarter" idx="1"/>
          </p:nvPr>
        </p:nvSpPr>
        <p:spPr>
          <a:xfrm>
            <a:off x="3333750" y="3036093"/>
            <a:ext cx="14716125" cy="1571626"/>
          </a:xfrm>
          <a:prstGeom prst="rect">
            <a:avLst/>
          </a:prstGeom>
        </p:spPr>
        <p:txBody>
          <a:bodyPr/>
          <a:lstStyle/>
          <a:p>
            <a:pPr/>
            <a:r>
              <a:t>Think about Thinking</a:t>
            </a:r>
          </a:p>
        </p:txBody>
      </p:sp>
      <p:pic>
        <p:nvPicPr>
          <p:cNvPr id="451" name="droppedImage.tiff" descr="droppedImage.tiff"/>
          <p:cNvPicPr>
            <a:picLocks noChangeAspect="1"/>
          </p:cNvPicPr>
          <p:nvPr/>
        </p:nvPicPr>
        <p:blipFill>
          <a:blip r:embed="rId2">
            <a:extLst/>
          </a:blip>
          <a:stretch>
            <a:fillRect/>
          </a:stretch>
        </p:blipFill>
        <p:spPr>
          <a:xfrm>
            <a:off x="4691062" y="4554140"/>
            <a:ext cx="15001876" cy="10454433"/>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3" name="Imagen" descr="Imagen"/>
          <p:cNvPicPr>
            <a:picLocks noChangeAspect="1"/>
          </p:cNvPicPr>
          <p:nvPr>
            <p:ph type="pic" idx="21"/>
          </p:nvPr>
        </p:nvPicPr>
        <p:blipFill>
          <a:blip r:embed="rId2">
            <a:extLst/>
          </a:blip>
          <a:srcRect l="0" t="7812" r="0" b="7812"/>
          <a:stretch>
            <a:fillRect/>
          </a:stretch>
        </p:blipFill>
        <p:spPr>
          <a:xfrm>
            <a:off x="0" y="0"/>
            <a:ext cx="24384000" cy="13716000"/>
          </a:xfrm>
          <a:prstGeom prst="rect">
            <a:avLst/>
          </a:prstGeom>
        </p:spPr>
      </p:pic>
      <p:sp>
        <p:nvSpPr>
          <p:cNvPr id="454" name="You can't think about thinking without thinking…"/>
          <p:cNvSpPr txBox="1"/>
          <p:nvPr/>
        </p:nvSpPr>
        <p:spPr>
          <a:xfrm>
            <a:off x="2634853" y="2966536"/>
            <a:ext cx="19114294" cy="704671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9600">
                <a:solidFill>
                  <a:srgbClr val="202124"/>
                </a:solidFill>
                <a:latin typeface="Arial"/>
                <a:ea typeface="Arial"/>
                <a:cs typeface="Arial"/>
                <a:sym typeface="Arial"/>
              </a:defRPr>
            </a:pPr>
            <a:r>
              <a:t>You can't </a:t>
            </a:r>
            <a:r>
              <a:rPr b="1"/>
              <a:t>think about thinking</a:t>
            </a:r>
            <a:r>
              <a:t> without </a:t>
            </a:r>
            <a:r>
              <a:rPr b="1"/>
              <a:t>thinking</a:t>
            </a:r>
            <a:r>
              <a:t> </a:t>
            </a:r>
          </a:p>
          <a:p>
            <a:pPr defTabSz="457200">
              <a:defRPr sz="9600">
                <a:solidFill>
                  <a:srgbClr val="202124"/>
                </a:solidFill>
                <a:latin typeface="Arial"/>
                <a:ea typeface="Arial"/>
                <a:cs typeface="Arial"/>
                <a:sym typeface="Arial"/>
              </a:defRPr>
            </a:pPr>
            <a:r>
              <a:t>about </a:t>
            </a:r>
            <a:r>
              <a:rPr b="1"/>
              <a:t>thinking</a:t>
            </a:r>
            <a:r>
              <a:t> about something."- </a:t>
            </a:r>
          </a:p>
          <a:p>
            <a:pPr defTabSz="457200">
              <a:defRPr sz="9600">
                <a:solidFill>
                  <a:srgbClr val="202124"/>
                </a:solidFill>
                <a:latin typeface="Arial"/>
                <a:ea typeface="Arial"/>
                <a:cs typeface="Arial"/>
                <a:sym typeface="Arial"/>
              </a:defRPr>
            </a:pPr>
          </a:p>
          <a:p>
            <a:pPr defTabSz="457200">
              <a:defRPr sz="9600">
                <a:solidFill>
                  <a:srgbClr val="202124"/>
                </a:solidFill>
                <a:latin typeface="Arial"/>
                <a:ea typeface="Arial"/>
                <a:cs typeface="Arial"/>
                <a:sym typeface="Arial"/>
              </a:defRPr>
            </a:pPr>
            <a:r>
              <a:t>Seymour </a:t>
            </a:r>
            <a:r>
              <a:rPr b="1"/>
              <a:t>Papert</a:t>
            </a:r>
            <a:r>
              <a:t>.</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6" name="5. Take your time"/>
          <p:cNvSpPr txBox="1"/>
          <p:nvPr>
            <p:ph type="title"/>
          </p:nvPr>
        </p:nvSpPr>
        <p:spPr>
          <a:xfrm>
            <a:off x="3869531" y="321468"/>
            <a:ext cx="16644938" cy="3429001"/>
          </a:xfrm>
          <a:prstGeom prst="rect">
            <a:avLst/>
          </a:prstGeom>
        </p:spPr>
        <p:txBody>
          <a:bodyPr/>
          <a:lstStyle/>
          <a:p>
            <a:pPr/>
            <a:r>
              <a:t>5. Take your time</a:t>
            </a:r>
          </a:p>
        </p:txBody>
      </p:sp>
      <p:pic>
        <p:nvPicPr>
          <p:cNvPr id="457" name="droppedImage.tiff" descr="droppedImage.tiff"/>
          <p:cNvPicPr>
            <a:picLocks noChangeAspect="1"/>
          </p:cNvPicPr>
          <p:nvPr/>
        </p:nvPicPr>
        <p:blipFill>
          <a:blip r:embed="rId2">
            <a:extLst/>
          </a:blip>
          <a:stretch>
            <a:fillRect/>
          </a:stretch>
        </p:blipFill>
        <p:spPr>
          <a:xfrm>
            <a:off x="4548187" y="3446859"/>
            <a:ext cx="15549743" cy="10340579"/>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9" name="6. You can only do things right if you have done things wrong."/>
          <p:cNvSpPr txBox="1"/>
          <p:nvPr>
            <p:ph type="title"/>
          </p:nvPr>
        </p:nvSpPr>
        <p:spPr>
          <a:xfrm>
            <a:off x="3690937" y="1214437"/>
            <a:ext cx="7643813" cy="9179720"/>
          </a:xfrm>
          <a:prstGeom prst="rect">
            <a:avLst/>
          </a:prstGeom>
        </p:spPr>
        <p:txBody>
          <a:bodyPr/>
          <a:lstStyle>
            <a:lvl1pPr>
              <a:defRPr sz="9600"/>
            </a:lvl1pPr>
          </a:lstStyle>
          <a:p>
            <a:pPr>
              <a:defRPr sz="11600"/>
            </a:pPr>
            <a:r>
              <a:rPr sz="9600"/>
              <a:t>6. You can only do things right if you have done things wrong.</a:t>
            </a:r>
          </a:p>
        </p:txBody>
      </p:sp>
      <p:pic>
        <p:nvPicPr>
          <p:cNvPr id="460" name="droppedImage.tiff" descr="droppedImage.tiff"/>
          <p:cNvPicPr>
            <a:picLocks noChangeAspect="1"/>
          </p:cNvPicPr>
          <p:nvPr/>
        </p:nvPicPr>
        <p:blipFill>
          <a:blip r:embed="rId2">
            <a:extLst/>
          </a:blip>
          <a:stretch>
            <a:fillRect/>
          </a:stretch>
        </p:blipFill>
        <p:spPr>
          <a:xfrm>
            <a:off x="11690886" y="2803921"/>
            <a:ext cx="9341505" cy="10215564"/>
          </a:xfrm>
          <a:prstGeom prst="rect">
            <a:avLst/>
          </a:prstGeom>
          <a:ln w="12700">
            <a:miter lim="400000"/>
          </a:ln>
        </p:spPr>
      </p:pic>
      <p:sp>
        <p:nvSpPr>
          <p:cNvPr id="461" name="Learn from mistakes"/>
          <p:cNvSpPr/>
          <p:nvPr/>
        </p:nvSpPr>
        <p:spPr>
          <a:xfrm>
            <a:off x="3851671" y="10769203"/>
            <a:ext cx="14483954" cy="2324101"/>
          </a:xfrm>
          <a:prstGeom prst="rect">
            <a:avLst/>
          </a:prstGeom>
          <a:ln w="12700">
            <a:miter lim="400000"/>
          </a:ln>
          <a:extLst>
            <a:ext uri="{C572A759-6A51-4108-AA02-DFA0A04FC94B}">
              <ma14:wrappingTextBoxFlag xmlns:ma14="http://schemas.microsoft.com/office/mac/drawingml/2011/main" val="1"/>
            </a:ext>
          </a:extLst>
        </p:spPr>
        <p:txBody>
          <a:bodyPr lIns="53578" tIns="53578" rIns="53578" bIns="53578">
            <a:spAutoFit/>
          </a:bodyPr>
          <a:lstStyle>
            <a:lvl1pPr algn="l" defTabSz="1821656">
              <a:buClr>
                <a:srgbClr val="000000"/>
              </a:buClr>
              <a:buFont typeface="Calibri"/>
              <a:defRPr sz="7200">
                <a:solidFill>
                  <a:srgbClr val="000000"/>
                </a:solidFill>
                <a:uFill>
                  <a:solidFill>
                    <a:srgbClr val="000000"/>
                  </a:solidFill>
                </a:uFill>
                <a:latin typeface="Calibri"/>
                <a:ea typeface="Calibri"/>
                <a:cs typeface="Calibri"/>
                <a:sym typeface="Calibri"/>
              </a:defRPr>
            </a:lvl1pPr>
          </a:lstStyle>
          <a:p>
            <a:pPr/>
            <a:r>
              <a:t>Learn from mistakes</a:t>
            </a:r>
          </a:p>
        </p:txBody>
      </p:sp>
      <p:sp>
        <p:nvSpPr>
          <p:cNvPr id="462" name="Texto"/>
          <p:cNvSpPr/>
          <p:nvPr/>
        </p:nvSpPr>
        <p:spPr>
          <a:xfrm>
            <a:off x="12656343" y="946546"/>
            <a:ext cx="6561499" cy="1232298"/>
          </a:xfrm>
          <a:prstGeom prst="rect">
            <a:avLst/>
          </a:prstGeom>
          <a:ln w="12700">
            <a:miter lim="400000"/>
          </a:ln>
        </p:spPr>
        <p:txBody>
          <a:bodyPr wrap="none" lIns="53578" tIns="53578" rIns="53578" bIns="53578">
            <a:spAutoFit/>
          </a:bodyPr>
          <a:lstStyle/>
          <a:p>
            <a:pPr algn="l" defTabSz="1821656">
              <a:buClr>
                <a:srgbClr val="000000"/>
              </a:buClr>
              <a:buFont typeface="Calibri"/>
              <a:defRPr sz="6000">
                <a:solidFill>
                  <a:srgbClr val="3A88FE"/>
                </a:solidFill>
                <a:uFill>
                  <a:solidFill>
                    <a:srgbClr val="3A88FE"/>
                  </a:solidFill>
                </a:uFill>
                <a:latin typeface="KufiStandardGK Regular"/>
                <a:ea typeface="KufiStandardGK Regular"/>
                <a:cs typeface="KufiStandardGK Regular"/>
                <a:sym typeface="KufiStandardGK Regular"/>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D100"/>
        </a:solidFill>
      </p:bgPr>
    </p:bg>
    <p:spTree>
      <p:nvGrpSpPr>
        <p:cNvPr id="1" name=""/>
        <p:cNvGrpSpPr/>
        <p:nvPr/>
      </p:nvGrpSpPr>
      <p:grpSpPr>
        <a:xfrm>
          <a:off x="0" y="0"/>
          <a:ext cx="0" cy="0"/>
          <a:chOff x="0" y="0"/>
          <a:chExt cx="0" cy="0"/>
        </a:xfrm>
      </p:grpSpPr>
      <p:sp>
        <p:nvSpPr>
          <p:cNvPr id="321" name="Rectángulo"/>
          <p:cNvSpPr/>
          <p:nvPr/>
        </p:nvSpPr>
        <p:spPr>
          <a:xfrm>
            <a:off x="-34975" y="1713243"/>
            <a:ext cx="24772497" cy="1268016"/>
          </a:xfrm>
          <a:prstGeom prst="rect">
            <a:avLst/>
          </a:prstGeom>
          <a:solidFill>
            <a:srgbClr val="C0C0C0"/>
          </a:solidFill>
          <a:ln w="12700">
            <a:miter lim="400000"/>
          </a:ln>
          <a:effectLst>
            <a:outerShdw sx="100000" sy="100000" kx="0" ky="0" algn="b" rotWithShape="0" blurRad="76200" dist="76200" dir="5100019">
              <a:srgbClr val="000000">
                <a:alpha val="39999"/>
              </a:srgbClr>
            </a:outerShdw>
          </a:effectLst>
        </p:spPr>
        <p:txBody>
          <a:bodyPr lIns="64293" tIns="64293" rIns="64293" bIns="64293"/>
          <a:lstStyle/>
          <a:p>
            <a:pPr algn="l" defTabSz="1285875">
              <a:defRPr sz="1600">
                <a:solidFill>
                  <a:srgbClr val="FFFFCC"/>
                </a:solidFill>
                <a:latin typeface="Gill Sans"/>
                <a:ea typeface="Gill Sans"/>
                <a:cs typeface="Gill Sans"/>
                <a:sym typeface="Gill Sans"/>
              </a:defRPr>
            </a:pPr>
          </a:p>
        </p:txBody>
      </p:sp>
      <p:sp>
        <p:nvSpPr>
          <p:cNvPr id="322" name="Every child in developing countries has the same opportunities to access the world of learning through a low-cost laptop with connectivity"/>
          <p:cNvSpPr txBox="1"/>
          <p:nvPr/>
        </p:nvSpPr>
        <p:spPr>
          <a:xfrm>
            <a:off x="11004138" y="5052517"/>
            <a:ext cx="9323554" cy="5020960"/>
          </a:xfrm>
          <a:prstGeom prst="rect">
            <a:avLst/>
          </a:prstGeom>
          <a:ln w="12700">
            <a:miter lim="400000"/>
          </a:ln>
          <a:extLst>
            <a:ext uri="{C572A759-6A51-4108-AA02-DFA0A04FC94B}">
              <ma14:wrappingTextBoxFlag xmlns:ma14="http://schemas.microsoft.com/office/mac/drawingml/2011/main" val="1"/>
            </a:ext>
          </a:extLst>
        </p:spPr>
        <p:txBody>
          <a:bodyPr lIns="125015" tIns="125015" rIns="125015" bIns="125015">
            <a:spAutoFit/>
          </a:bodyPr>
          <a:lstStyle>
            <a:lvl1pPr marL="317003" indent="-256678" algn="l" defTabSz="1285875">
              <a:defRPr b="1" sz="5500">
                <a:solidFill>
                  <a:srgbClr val="343434"/>
                </a:solidFill>
                <a:latin typeface="Times New Roman"/>
                <a:ea typeface="Times New Roman"/>
                <a:cs typeface="Times New Roman"/>
                <a:sym typeface="Times New Roman"/>
              </a:defRPr>
            </a:lvl1pPr>
          </a:lstStyle>
          <a:p>
            <a:pPr/>
            <a:r>
              <a:t>Every child in developing countries has the same opportunities to access the world of learning through a low-cost laptop with connectivity</a:t>
            </a:r>
          </a:p>
        </p:txBody>
      </p:sp>
      <p:pic>
        <p:nvPicPr>
          <p:cNvPr id="323" name="image.png" descr="image.png"/>
          <p:cNvPicPr>
            <a:picLocks noChangeAspect="1"/>
          </p:cNvPicPr>
          <p:nvPr/>
        </p:nvPicPr>
        <p:blipFill>
          <a:blip r:embed="rId2">
            <a:extLst/>
          </a:blip>
          <a:stretch>
            <a:fillRect/>
          </a:stretch>
        </p:blipFill>
        <p:spPr>
          <a:xfrm>
            <a:off x="4235648" y="3256817"/>
            <a:ext cx="6364636" cy="8851553"/>
          </a:xfrm>
          <a:prstGeom prst="rect">
            <a:avLst/>
          </a:prstGeom>
          <a:ln w="12700">
            <a:miter lim="400000"/>
          </a:ln>
        </p:spPr>
      </p:pic>
      <p:sp>
        <p:nvSpPr>
          <p:cNvPr id="324" name="DAVOS 2005 - KOFI ANNAN Y NEGROPONTE  launch OLPC"/>
          <p:cNvSpPr txBox="1"/>
          <p:nvPr/>
        </p:nvSpPr>
        <p:spPr>
          <a:xfrm>
            <a:off x="4083843" y="12383928"/>
            <a:ext cx="17127142" cy="554882"/>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indent="52387" algn="l" defTabSz="1285875">
              <a:defRPr b="1" sz="4000">
                <a:solidFill>
                  <a:srgbClr val="4D4D4D"/>
                </a:solidFill>
                <a:latin typeface="Arial"/>
                <a:ea typeface="Arial"/>
                <a:cs typeface="Arial"/>
                <a:sym typeface="Arial"/>
              </a:defRPr>
            </a:lvl1pPr>
          </a:lstStyle>
          <a:p>
            <a:pPr/>
            <a:r>
              <a:t>DAVOS 2005 - KOFI ANNAN Y NEGROPONTE  launch OLPC</a:t>
            </a:r>
          </a:p>
        </p:txBody>
      </p:sp>
      <p:sp>
        <p:nvSpPr>
          <p:cNvPr id="325" name="Línea"/>
          <p:cNvSpPr/>
          <p:nvPr/>
        </p:nvSpPr>
        <p:spPr>
          <a:xfrm>
            <a:off x="-188185" y="2714435"/>
            <a:ext cx="18288001" cy="2232"/>
          </a:xfrm>
          <a:prstGeom prst="line">
            <a:avLst/>
          </a:prstGeom>
          <a:ln w="50800">
            <a:solidFill>
              <a:srgbClr val="FFCC66"/>
            </a:solidFill>
          </a:ln>
        </p:spPr>
        <p:txBody>
          <a:bodyPr lIns="64293" tIns="64293" rIns="64293" bIns="64293"/>
          <a:lstStyle/>
          <a:p>
            <a:pPr algn="l" defTabSz="1285875">
              <a:defRPr sz="1600">
                <a:solidFill>
                  <a:srgbClr val="FFFFCC"/>
                </a:solidFill>
                <a:latin typeface="Arial"/>
                <a:ea typeface="Arial"/>
                <a:cs typeface="Arial"/>
                <a:sym typeface="Arial"/>
              </a:defRPr>
            </a:pPr>
          </a:p>
        </p:txBody>
      </p:sp>
      <p:sp>
        <p:nvSpPr>
          <p:cNvPr id="326" name="NICHOLAS NEGROPONTE from Theory to reality"/>
          <p:cNvSpPr txBox="1"/>
          <p:nvPr>
            <p:ph type="title"/>
          </p:nvPr>
        </p:nvSpPr>
        <p:spPr>
          <a:xfrm>
            <a:off x="1190910" y="1019314"/>
            <a:ext cx="22913008" cy="2301628"/>
          </a:xfrm>
          <a:prstGeom prst="rect">
            <a:avLst/>
          </a:prstGeom>
        </p:spPr>
        <p:txBody>
          <a:bodyPr lIns="0" tIns="0" rIns="0" bIns="0" anchor="ctr"/>
          <a:lstStyle/>
          <a:p>
            <a:pPr algn="l" defTabSz="1285875">
              <a:lnSpc>
                <a:spcPct val="114000"/>
              </a:lnSpc>
              <a:defRPr b="1" sz="6400">
                <a:solidFill>
                  <a:srgbClr val="1A1A1A"/>
                </a:solidFill>
                <a:latin typeface="Arial"/>
                <a:ea typeface="Arial"/>
                <a:cs typeface="Arial"/>
                <a:sym typeface="Arial"/>
              </a:defRPr>
            </a:pPr>
            <a:r>
              <a:t>NICHOLAS NEGROPONTE </a:t>
            </a:r>
            <a:r>
              <a:rPr sz="5600">
                <a:effectLst>
                  <a:outerShdw sx="100000" sy="100000" kx="0" ky="0" algn="b" rotWithShape="0" blurRad="12700" dist="25400" dir="2700000">
                    <a:srgbClr val="DDDDDD"/>
                  </a:outerShdw>
                </a:effectLst>
              </a:rPr>
              <a:t>from Theory to reality</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4" name="droppedImage.tiff" descr="droppedImage.tiff"/>
          <p:cNvPicPr>
            <a:picLocks noChangeAspect="1"/>
          </p:cNvPicPr>
          <p:nvPr/>
        </p:nvPicPr>
        <p:blipFill>
          <a:blip r:embed="rId2">
            <a:extLst/>
          </a:blip>
          <a:stretch>
            <a:fillRect/>
          </a:stretch>
        </p:blipFill>
        <p:spPr>
          <a:xfrm>
            <a:off x="9870281" y="910828"/>
            <a:ext cx="11126391" cy="11895496"/>
          </a:xfrm>
          <a:prstGeom prst="rect">
            <a:avLst/>
          </a:prstGeom>
          <a:ln w="12700">
            <a:miter lim="400000"/>
          </a:ln>
        </p:spPr>
      </p:pic>
      <p:sp>
        <p:nvSpPr>
          <p:cNvPr id="465" name="7. Do yourself what you want your children to do"/>
          <p:cNvSpPr txBox="1"/>
          <p:nvPr>
            <p:ph type="title" idx="4294967295"/>
          </p:nvPr>
        </p:nvSpPr>
        <p:spPr>
          <a:xfrm>
            <a:off x="3190875" y="1178718"/>
            <a:ext cx="8001000" cy="11680032"/>
          </a:xfrm>
          <a:prstGeom prst="rect">
            <a:avLst/>
          </a:prstGeom>
        </p:spPr>
        <p:txBody>
          <a:bodyPr lIns="71437" tIns="71437" rIns="71437" bIns="71437" anchor="ctr">
            <a:noAutofit/>
          </a:bodyPr>
          <a:lstStyle>
            <a:lvl1pPr defTabSz="821531">
              <a:lnSpc>
                <a:spcPct val="100000"/>
              </a:lnSpc>
              <a:defRPr spc="0" sz="10800">
                <a:solidFill>
                  <a:srgbClr val="000000"/>
                </a:solidFill>
                <a:latin typeface="Gill Sans"/>
                <a:ea typeface="Gill Sans"/>
                <a:cs typeface="Gill Sans"/>
                <a:sym typeface="Gill Sans"/>
              </a:defRPr>
            </a:lvl1pPr>
          </a:lstStyle>
          <a:p>
            <a:pPr/>
            <a:r>
              <a:t>7. Do yourself what you want your children to do</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7" name="8. Digital Fluency"/>
          <p:cNvSpPr txBox="1"/>
          <p:nvPr>
            <p:ph type="title" idx="4294967295"/>
          </p:nvPr>
        </p:nvSpPr>
        <p:spPr>
          <a:xfrm>
            <a:off x="5512593" y="-142875"/>
            <a:ext cx="14823282" cy="2678907"/>
          </a:xfrm>
          <a:prstGeom prst="rect">
            <a:avLst/>
          </a:prstGeom>
        </p:spPr>
        <p:txBody>
          <a:bodyPr lIns="71437" tIns="71437" rIns="71437" bIns="71437" anchor="ctr">
            <a:noAutofit/>
          </a:bodyPr>
          <a:lstStyle>
            <a:lvl1pPr defTabSz="821531">
              <a:lnSpc>
                <a:spcPct val="100000"/>
              </a:lnSpc>
              <a:defRPr spc="0" sz="10800">
                <a:solidFill>
                  <a:srgbClr val="000000"/>
                </a:solidFill>
                <a:latin typeface="Gill Sans"/>
                <a:ea typeface="Gill Sans"/>
                <a:cs typeface="Gill Sans"/>
                <a:sym typeface="Gill Sans"/>
              </a:defRPr>
            </a:lvl1pPr>
          </a:lstStyle>
          <a:p>
            <a:pPr/>
            <a:r>
              <a:t>8. Digital Fluency</a:t>
            </a:r>
          </a:p>
        </p:txBody>
      </p:sp>
      <p:pic>
        <p:nvPicPr>
          <p:cNvPr id="468" name="droppedImage.tiff" descr="droppedImage.tiff"/>
          <p:cNvPicPr>
            <a:picLocks noChangeAspect="1"/>
          </p:cNvPicPr>
          <p:nvPr/>
        </p:nvPicPr>
        <p:blipFill>
          <a:blip r:embed="rId2">
            <a:extLst/>
          </a:blip>
          <a:stretch>
            <a:fillRect/>
          </a:stretch>
        </p:blipFill>
        <p:spPr>
          <a:xfrm>
            <a:off x="15656718" y="3521543"/>
            <a:ext cx="5072064" cy="9375632"/>
          </a:xfrm>
          <a:prstGeom prst="rect">
            <a:avLst/>
          </a:prstGeom>
          <a:ln w="12700">
            <a:miter lim="400000"/>
          </a:ln>
        </p:spPr>
      </p:pic>
      <p:pic>
        <p:nvPicPr>
          <p:cNvPr id="469" name="US-media-consumption-234915975_ffe3e4f6b7-o.jpg" descr="US-media-consumption-234915975_ffe3e4f6b7-o.jpg"/>
          <p:cNvPicPr>
            <a:picLocks noChangeAspect="1"/>
          </p:cNvPicPr>
          <p:nvPr/>
        </p:nvPicPr>
        <p:blipFill>
          <a:blip r:embed="rId3">
            <a:extLst/>
          </a:blip>
          <a:stretch>
            <a:fillRect/>
          </a:stretch>
        </p:blipFill>
        <p:spPr>
          <a:xfrm>
            <a:off x="3226593" y="5572125"/>
            <a:ext cx="10858501" cy="8143875"/>
          </a:xfrm>
          <a:prstGeom prst="rect">
            <a:avLst/>
          </a:prstGeom>
          <a:ln w="12700">
            <a:miter lim="400000"/>
          </a:ln>
        </p:spPr>
      </p:pic>
      <p:pic>
        <p:nvPicPr>
          <p:cNvPr id="470" name="droppedImage.tiff" descr="droppedImage.tiff"/>
          <p:cNvPicPr>
            <a:picLocks noChangeAspect="1"/>
          </p:cNvPicPr>
          <p:nvPr/>
        </p:nvPicPr>
        <p:blipFill>
          <a:blip r:embed="rId4">
            <a:extLst/>
          </a:blip>
          <a:stretch>
            <a:fillRect/>
          </a:stretch>
        </p:blipFill>
        <p:spPr>
          <a:xfrm>
            <a:off x="6593379" y="2178843"/>
            <a:ext cx="5379698" cy="4964907"/>
          </a:xfrm>
          <a:prstGeom prst="rect">
            <a:avLst/>
          </a:prstGeom>
          <a:ln w="12700">
            <a:miter lim="400000"/>
          </a:ln>
        </p:spPr>
      </p:pic>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2" name="Computational thinking"/>
          <p:cNvSpPr/>
          <p:nvPr/>
        </p:nvSpPr>
        <p:spPr>
          <a:xfrm>
            <a:off x="5099726" y="365720"/>
            <a:ext cx="14190809" cy="1536701"/>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defTabSz="821531">
              <a:defRPr sz="9200">
                <a:solidFill>
                  <a:srgbClr val="000000"/>
                </a:solidFill>
                <a:latin typeface="Gill Sans"/>
                <a:ea typeface="Gill Sans"/>
                <a:cs typeface="Gill Sans"/>
                <a:sym typeface="Gill Sans"/>
              </a:defRPr>
            </a:lvl1pPr>
          </a:lstStyle>
          <a:p>
            <a:pPr/>
            <a:r>
              <a:t>Computational thinking</a:t>
            </a:r>
          </a:p>
        </p:txBody>
      </p:sp>
      <p:pic>
        <p:nvPicPr>
          <p:cNvPr id="473" name="droppedImage.tiff" descr="droppedImage.tiff"/>
          <p:cNvPicPr>
            <a:picLocks noChangeAspect="1"/>
          </p:cNvPicPr>
          <p:nvPr/>
        </p:nvPicPr>
        <p:blipFill>
          <a:blip r:embed="rId2">
            <a:extLst/>
          </a:blip>
          <a:stretch>
            <a:fillRect/>
          </a:stretch>
        </p:blipFill>
        <p:spPr>
          <a:xfrm>
            <a:off x="2897290" y="2250281"/>
            <a:ext cx="18574726" cy="12394407"/>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5" name="Seymour Papert presentando Logo en 1971.mp4" descr="Seymour Papert presentando Logo en 1971.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396503" y="-668906"/>
            <a:ext cx="24086100" cy="1505381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67918" fill="hold"/>
                                        <p:tgtEl>
                                          <p:spTgt spid="475"/>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475"/>
                </p:tgtEl>
              </p:cMediaNode>
            </p:video>
            <p:seq concurrent="1" prevAc="none" nextAc="seek">
              <p:cTn id="8" evtFilter="cancelBubble" nodeType="interactiveSeq" restart="whenNotActive" fill="hold">
                <p:stCondLst>
                  <p:cond delay="0" evt="onClick">
                    <p:tgtEl>
                      <p:spTgt spid="475"/>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475"/>
                                        </p:tgtEl>
                                      </p:cBhvr>
                                    </p:cmd>
                                  </p:childTnLst>
                                </p:cTn>
                              </p:par>
                            </p:childTnLst>
                          </p:cTn>
                        </p:par>
                      </p:childTnLst>
                    </p:cTn>
                  </p:par>
                </p:childTnLst>
              </p:cTn>
              <p:nextCondLst>
                <p:cond delay="0" evt="onClick">
                  <p:tgtEl>
                    <p:spTgt spid="47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7" name="droppedImage.tiff" descr="droppedImage.tiff"/>
          <p:cNvPicPr>
            <a:picLocks noChangeAspect="1"/>
          </p:cNvPicPr>
          <p:nvPr/>
        </p:nvPicPr>
        <p:blipFill>
          <a:blip r:embed="rId3">
            <a:extLst/>
          </a:blip>
          <a:stretch>
            <a:fillRect/>
          </a:stretch>
        </p:blipFill>
        <p:spPr>
          <a:xfrm>
            <a:off x="3949897" y="-89041"/>
            <a:ext cx="16484206" cy="16484206"/>
          </a:xfrm>
          <a:prstGeom prst="rect">
            <a:avLst/>
          </a:pr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1" name="droppedImage.tiff" descr="droppedImage.tiff"/>
          <p:cNvPicPr>
            <a:picLocks noChangeAspect="1"/>
          </p:cNvPicPr>
          <p:nvPr/>
        </p:nvPicPr>
        <p:blipFill>
          <a:blip r:embed="rId2">
            <a:extLst/>
          </a:blip>
          <a:stretch>
            <a:fillRect/>
          </a:stretch>
        </p:blipFill>
        <p:spPr>
          <a:xfrm>
            <a:off x="6548437" y="-93464"/>
            <a:ext cx="11269267" cy="13898761"/>
          </a:xfrm>
          <a:prstGeom prst="rect">
            <a:avLst/>
          </a:prstGeom>
          <a:ln w="12700">
            <a:miter lim="400000"/>
          </a:ln>
        </p:spPr>
      </p:pic>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D6D6D6"/>
        </a:solidFill>
      </p:bgPr>
    </p:bg>
    <p:spTree>
      <p:nvGrpSpPr>
        <p:cNvPr id="1" name=""/>
        <p:cNvGrpSpPr/>
        <p:nvPr/>
      </p:nvGrpSpPr>
      <p:grpSpPr>
        <a:xfrm>
          <a:off x="0" y="0"/>
          <a:ext cx="0" cy="0"/>
          <a:chOff x="0" y="0"/>
          <a:chExt cx="0" cy="0"/>
        </a:xfrm>
      </p:grpSpPr>
      <p:pic>
        <p:nvPicPr>
          <p:cNvPr id="483" name="Oceania-beach.jpg" descr="Oceania-beach.jpg"/>
          <p:cNvPicPr>
            <a:picLocks noChangeAspect="1"/>
          </p:cNvPicPr>
          <p:nvPr/>
        </p:nvPicPr>
        <p:blipFill>
          <a:blip r:embed="rId2">
            <a:extLst/>
          </a:blip>
          <a:stretch>
            <a:fillRect/>
          </a:stretch>
        </p:blipFill>
        <p:spPr>
          <a:xfrm>
            <a:off x="-100412" y="-376912"/>
            <a:ext cx="24584824" cy="14469824"/>
          </a:xfrm>
          <a:prstGeom prst="rect">
            <a:avLst/>
          </a:prstGeom>
          <a:ln w="12700">
            <a:miter lim="400000"/>
          </a:ln>
        </p:spPr>
      </p:pic>
      <p:sp>
        <p:nvSpPr>
          <p:cNvPr id="484" name="TextBox 6"/>
          <p:cNvSpPr txBox="1"/>
          <p:nvPr/>
        </p:nvSpPr>
        <p:spPr>
          <a:xfrm>
            <a:off x="9397734" y="5722355"/>
            <a:ext cx="20815123" cy="7748898"/>
          </a:xfrm>
          <a:prstGeom prst="rect">
            <a:avLst/>
          </a:prstGeom>
          <a:ln w="12700">
            <a:miter lim="400000"/>
          </a:ln>
          <a:effectLst>
            <a:outerShdw sx="100000" sy="100000" kx="0" ky="0" algn="b" rotWithShape="0" blurRad="381000" dist="4572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defTabSz="1828800">
              <a:defRPr sz="12800">
                <a:solidFill>
                  <a:srgbClr val="362623"/>
                </a:solidFill>
                <a:latin typeface="Calibri"/>
                <a:ea typeface="Calibri"/>
                <a:cs typeface="Calibri"/>
                <a:sym typeface="Calibri"/>
              </a:defRPr>
            </a:pPr>
            <a:r>
              <a:t>ANYWHERE, </a:t>
            </a:r>
          </a:p>
          <a:p>
            <a:pPr defTabSz="1828800">
              <a:defRPr sz="12800">
                <a:solidFill>
                  <a:srgbClr val="362623"/>
                </a:solidFill>
                <a:latin typeface="Calibri"/>
                <a:ea typeface="Calibri"/>
                <a:cs typeface="Calibri"/>
                <a:sym typeface="Calibri"/>
              </a:defRPr>
            </a:pPr>
            <a:r>
              <a:t>ANYTIME, </a:t>
            </a:r>
          </a:p>
          <a:p>
            <a:pPr defTabSz="1828800">
              <a:defRPr sz="12800">
                <a:solidFill>
                  <a:srgbClr val="362623"/>
                </a:solidFill>
                <a:latin typeface="Calibri"/>
                <a:ea typeface="Calibri"/>
                <a:cs typeface="Calibri"/>
                <a:sym typeface="Calibri"/>
              </a:defRPr>
            </a:pPr>
            <a:r>
              <a:t>ANYONE,</a:t>
            </a:r>
          </a:p>
          <a:p>
            <a:pPr defTabSz="1828800">
              <a:defRPr sz="12800">
                <a:solidFill>
                  <a:srgbClr val="362623"/>
                </a:solidFill>
                <a:latin typeface="Calibri"/>
                <a:ea typeface="Calibri"/>
                <a:cs typeface="Calibri"/>
                <a:sym typeface="Calibri"/>
              </a:defRPr>
            </a:pPr>
            <a:r>
              <a:t>Be CREATIVE</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8" name="Picture 3" descr="Picture 3"/>
          <p:cNvPicPr>
            <a:picLocks noChangeAspect="1"/>
          </p:cNvPicPr>
          <p:nvPr/>
        </p:nvPicPr>
        <p:blipFill>
          <a:blip r:embed="rId2">
            <a:extLst/>
          </a:blip>
          <a:stretch>
            <a:fillRect/>
          </a:stretch>
        </p:blipFill>
        <p:spPr>
          <a:xfrm>
            <a:off x="2248454" y="131484"/>
            <a:ext cx="19887092" cy="1345303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blinds dir="ver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0" name="Salter-outside.jpg" descr="Salter-outside.jpg"/>
          <p:cNvPicPr>
            <a:picLocks noChangeAspect="1"/>
          </p:cNvPicPr>
          <p:nvPr/>
        </p:nvPicPr>
        <p:blipFill>
          <a:blip r:embed="rId2">
            <a:extLst/>
          </a:blip>
          <a:stretch>
            <a:fillRect/>
          </a:stretch>
        </p:blipFill>
        <p:spPr>
          <a:xfrm>
            <a:off x="-103356" y="-881706"/>
            <a:ext cx="24590712" cy="16393812"/>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2" name="droppedImage.tiff" descr="droppedImage.tiff"/>
          <p:cNvPicPr>
            <a:picLocks noChangeAspect="1"/>
          </p:cNvPicPr>
          <p:nvPr/>
        </p:nvPicPr>
        <p:blipFill>
          <a:blip r:embed="rId2">
            <a:extLst/>
          </a:blip>
          <a:stretch>
            <a:fillRect/>
          </a:stretch>
        </p:blipFill>
        <p:spPr>
          <a:xfrm>
            <a:off x="-50256" y="-2066272"/>
            <a:ext cx="24484512" cy="18363382"/>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C0C0A"/>
        </a:solidFill>
      </p:bgPr>
    </p:bg>
    <p:spTree>
      <p:nvGrpSpPr>
        <p:cNvPr id="1" name=""/>
        <p:cNvGrpSpPr/>
        <p:nvPr/>
      </p:nvGrpSpPr>
      <p:grpSpPr>
        <a:xfrm>
          <a:off x="0" y="0"/>
          <a:ext cx="0" cy="0"/>
          <a:chOff x="0" y="0"/>
          <a:chExt cx="0" cy="0"/>
        </a:xfrm>
      </p:grpSpPr>
      <p:sp>
        <p:nvSpPr>
          <p:cNvPr id="334" name="TextBox 6"/>
          <p:cNvSpPr txBox="1"/>
          <p:nvPr/>
        </p:nvSpPr>
        <p:spPr>
          <a:xfrm>
            <a:off x="2467025" y="1229359"/>
            <a:ext cx="19449950" cy="2029434"/>
          </a:xfrm>
          <a:prstGeom prst="rect">
            <a:avLst/>
          </a:prstGeom>
          <a:ln w="12700">
            <a:miter lim="400000"/>
          </a:ln>
          <a:effectLst>
            <a:outerShdw sx="100000" sy="100000" kx="0" ky="0" algn="b" rotWithShape="0" blurRad="330200" dist="558800" dir="2700000">
              <a:srgbClr val="000000">
                <a:alpha val="74073"/>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algn="l" defTabSz="914400">
              <a:defRPr>
                <a:solidFill>
                  <a:srgbClr val="FFD479"/>
                </a:solidFill>
                <a:latin typeface="Calibri"/>
                <a:ea typeface="Calibri"/>
                <a:cs typeface="Calibri"/>
                <a:sym typeface="Calibri"/>
              </a:defRPr>
            </a:pPr>
          </a:p>
          <a:p>
            <a:pPr algn="l" defTabSz="1828800">
              <a:defRPr sz="11600">
                <a:solidFill>
                  <a:srgbClr val="FFD479"/>
                </a:solidFill>
                <a:latin typeface="Calibri"/>
                <a:ea typeface="Calibri"/>
                <a:cs typeface="Calibri"/>
                <a:sym typeface="Calibri"/>
              </a:defRPr>
            </a:pPr>
            <a:r>
              <a:t>What do they have in common?</a:t>
            </a:r>
          </a:p>
        </p:txBody>
      </p:sp>
      <p:sp>
        <p:nvSpPr>
          <p:cNvPr id="335" name="TextBox 6"/>
          <p:cNvSpPr txBox="1"/>
          <p:nvPr/>
        </p:nvSpPr>
        <p:spPr>
          <a:xfrm>
            <a:off x="2680506" y="3705920"/>
            <a:ext cx="8381417" cy="9104127"/>
          </a:xfrm>
          <a:prstGeom prst="rect">
            <a:avLst/>
          </a:prstGeom>
          <a:ln w="12700">
            <a:miter lim="400000"/>
          </a:ln>
          <a:effectLst>
            <a:outerShdw sx="100000" sy="100000" kx="0" ky="0" algn="b" rotWithShape="0" blurRad="381000" dist="4572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marL="1243262" indent="-1243262" algn="l" defTabSz="1828800">
              <a:buSzPct val="100000"/>
              <a:buChar char="•"/>
              <a:defRPr sz="8400">
                <a:solidFill>
                  <a:srgbClr val="EBEBEB"/>
                </a:solidFill>
                <a:latin typeface="Calibri"/>
                <a:ea typeface="Calibri"/>
                <a:cs typeface="Calibri"/>
                <a:sym typeface="Calibri"/>
              </a:defRPr>
            </a:pPr>
            <a:r>
              <a:t>IA</a:t>
            </a:r>
          </a:p>
          <a:p>
            <a:pPr marL="1243262" indent="-1243262" algn="l" defTabSz="1828800">
              <a:buSzPct val="100000"/>
              <a:buChar char="•"/>
              <a:defRPr sz="8400">
                <a:solidFill>
                  <a:srgbClr val="EBEBEB"/>
                </a:solidFill>
                <a:latin typeface="Calibri"/>
                <a:ea typeface="Calibri"/>
                <a:cs typeface="Calibri"/>
                <a:sym typeface="Calibri"/>
              </a:defRPr>
            </a:pPr>
            <a:r>
              <a:t>Mathematics</a:t>
            </a:r>
          </a:p>
          <a:p>
            <a:pPr marL="1243262" indent="-1243262" algn="l" defTabSz="1828800">
              <a:buSzPct val="100000"/>
              <a:buChar char="•"/>
              <a:defRPr sz="8400">
                <a:solidFill>
                  <a:srgbClr val="EBEBEB"/>
                </a:solidFill>
                <a:latin typeface="Calibri"/>
                <a:ea typeface="Calibri"/>
                <a:cs typeface="Calibri"/>
                <a:sym typeface="Calibri"/>
              </a:defRPr>
            </a:pPr>
            <a:r>
              <a:t>Mathetic</a:t>
            </a:r>
          </a:p>
          <a:p>
            <a:pPr marL="1243262" indent="-1243262" algn="l" defTabSz="1828800">
              <a:buSzPct val="100000"/>
              <a:buChar char="•"/>
              <a:defRPr sz="8400">
                <a:solidFill>
                  <a:srgbClr val="EBEBEB"/>
                </a:solidFill>
                <a:latin typeface="Calibri"/>
                <a:ea typeface="Calibri"/>
                <a:cs typeface="Calibri"/>
                <a:sym typeface="Calibri"/>
              </a:defRPr>
            </a:pPr>
            <a:r>
              <a:t>Philosophy</a:t>
            </a:r>
          </a:p>
          <a:p>
            <a:pPr marL="1243262" indent="-1243262" algn="l" defTabSz="1828800">
              <a:buSzPct val="100000"/>
              <a:buChar char="•"/>
              <a:defRPr sz="8400">
                <a:solidFill>
                  <a:srgbClr val="EBEBEB"/>
                </a:solidFill>
                <a:latin typeface="Calibri"/>
                <a:ea typeface="Calibri"/>
                <a:cs typeface="Calibri"/>
                <a:sym typeface="Calibri"/>
              </a:defRPr>
            </a:pPr>
            <a:r>
              <a:t>Epistemology</a:t>
            </a:r>
          </a:p>
          <a:p>
            <a:pPr marL="1243262" indent="-1243262" algn="l" defTabSz="1828800">
              <a:buSzPct val="100000"/>
              <a:buChar char="•"/>
              <a:defRPr sz="8400">
                <a:solidFill>
                  <a:srgbClr val="EBEBEB"/>
                </a:solidFill>
                <a:latin typeface="Calibri"/>
                <a:ea typeface="Calibri"/>
                <a:cs typeface="Calibri"/>
                <a:sym typeface="Calibri"/>
              </a:defRPr>
            </a:pPr>
            <a:r>
              <a:t>Technology</a:t>
            </a:r>
          </a:p>
          <a:p>
            <a:pPr marL="1243262" indent="-1243262" algn="l" defTabSz="1828800">
              <a:buSzPct val="100000"/>
              <a:buChar char="•"/>
              <a:defRPr sz="8400">
                <a:solidFill>
                  <a:srgbClr val="EBEBEB"/>
                </a:solidFill>
                <a:latin typeface="Calibri"/>
                <a:ea typeface="Calibri"/>
                <a:cs typeface="Calibri"/>
                <a:sym typeface="Calibri"/>
              </a:defRPr>
            </a:pPr>
            <a:r>
              <a:t>EdTech</a:t>
            </a:r>
          </a:p>
        </p:txBody>
      </p:sp>
      <p:sp>
        <p:nvSpPr>
          <p:cNvPr id="336" name="TextBox 6"/>
          <p:cNvSpPr txBox="1"/>
          <p:nvPr/>
        </p:nvSpPr>
        <p:spPr>
          <a:xfrm>
            <a:off x="12750897" y="3705920"/>
            <a:ext cx="10008080" cy="9104127"/>
          </a:xfrm>
          <a:prstGeom prst="rect">
            <a:avLst/>
          </a:prstGeom>
          <a:ln w="12700">
            <a:miter lim="400000"/>
          </a:ln>
          <a:effectLst>
            <a:outerShdw sx="100000" sy="100000" kx="0" ky="0" algn="b" rotWithShape="0" blurRad="381000" dist="457200" dir="2700000">
              <a:srgbClr val="000000">
                <a:alpha val="30000"/>
              </a:srgbClr>
            </a:outerShdw>
          </a:effectLst>
          <a:extLst>
            <a:ext uri="{C572A759-6A51-4108-AA02-DFA0A04FC94B}">
              <ma14:wrappingTextBoxFlag xmlns:ma14="http://schemas.microsoft.com/office/mac/drawingml/2011/main" val="1"/>
            </a:ext>
          </a:extLst>
        </p:spPr>
        <p:txBody>
          <a:bodyPr lIns="91436" tIns="91436" rIns="91436" bIns="91436">
            <a:spAutoFit/>
          </a:bodyPr>
          <a:lstStyle/>
          <a:p>
            <a:pPr marL="1243262" indent="-1243262" algn="l" defTabSz="1828800">
              <a:buSzPct val="100000"/>
              <a:buChar char="•"/>
              <a:defRPr sz="8400">
                <a:solidFill>
                  <a:srgbClr val="EBEBEB"/>
                </a:solidFill>
                <a:latin typeface="Calibri"/>
                <a:ea typeface="Calibri"/>
                <a:cs typeface="Calibri"/>
                <a:sym typeface="Calibri"/>
              </a:defRPr>
            </a:pPr>
            <a:r>
              <a:t>Programming</a:t>
            </a:r>
          </a:p>
          <a:p>
            <a:pPr marL="1243262" indent="-1243262" algn="l" defTabSz="1828800">
              <a:buSzPct val="100000"/>
              <a:buChar char="•"/>
              <a:defRPr sz="8400">
                <a:solidFill>
                  <a:srgbClr val="EBEBEB"/>
                </a:solidFill>
                <a:latin typeface="Calibri"/>
                <a:ea typeface="Calibri"/>
                <a:cs typeface="Calibri"/>
                <a:sym typeface="Calibri"/>
              </a:defRPr>
            </a:pPr>
            <a:r>
              <a:t>Coding</a:t>
            </a:r>
          </a:p>
          <a:p>
            <a:pPr marL="1243262" indent="-1243262" algn="l" defTabSz="1828800">
              <a:buSzPct val="100000"/>
              <a:buChar char="•"/>
              <a:defRPr sz="8400">
                <a:solidFill>
                  <a:srgbClr val="EBEBEB"/>
                </a:solidFill>
                <a:latin typeface="Calibri"/>
                <a:ea typeface="Calibri"/>
                <a:cs typeface="Calibri"/>
                <a:sym typeface="Calibri"/>
              </a:defRPr>
            </a:pPr>
            <a:r>
              <a:t>Lego</a:t>
            </a:r>
          </a:p>
          <a:p>
            <a:pPr marL="1243262" indent="-1243262" algn="l" defTabSz="1828800">
              <a:buSzPct val="100000"/>
              <a:buChar char="•"/>
              <a:defRPr sz="8400">
                <a:solidFill>
                  <a:srgbClr val="EBEBEB"/>
                </a:solidFill>
                <a:latin typeface="Calibri"/>
                <a:ea typeface="Calibri"/>
                <a:cs typeface="Calibri"/>
                <a:sym typeface="Calibri"/>
              </a:defRPr>
            </a:pPr>
            <a:r>
              <a:t>Learning</a:t>
            </a:r>
          </a:p>
          <a:p>
            <a:pPr marL="1243262" indent="-1243262" algn="l" defTabSz="1828800">
              <a:buSzPct val="100000"/>
              <a:buChar char="•"/>
              <a:defRPr sz="8400">
                <a:solidFill>
                  <a:srgbClr val="EBEBEB"/>
                </a:solidFill>
                <a:latin typeface="Calibri"/>
                <a:ea typeface="Calibri"/>
                <a:cs typeface="Calibri"/>
                <a:sym typeface="Calibri"/>
              </a:defRPr>
            </a:pPr>
            <a:r>
              <a:t>Makers Movement</a:t>
            </a:r>
          </a:p>
          <a:p>
            <a:pPr marL="1243262" indent="-1243262" algn="l" defTabSz="1828800">
              <a:buSzPct val="100000"/>
              <a:buChar char="•"/>
              <a:defRPr sz="8400">
                <a:solidFill>
                  <a:srgbClr val="EBEBEB"/>
                </a:solidFill>
                <a:latin typeface="Calibri"/>
                <a:ea typeface="Calibri"/>
                <a:cs typeface="Calibri"/>
                <a:sym typeface="Calibri"/>
              </a:defRPr>
            </a:pPr>
            <a:r>
              <a:t>Cognitive Science</a:t>
            </a:r>
          </a:p>
          <a:p>
            <a:pPr marL="1243262" indent="-1243262" algn="l" defTabSz="1828800">
              <a:buSzPct val="100000"/>
              <a:buChar char="•"/>
              <a:defRPr sz="8400">
                <a:solidFill>
                  <a:srgbClr val="EBEBEB"/>
                </a:solidFill>
                <a:latin typeface="Calibri"/>
                <a:ea typeface="Calibri"/>
                <a:cs typeface="Calibri"/>
                <a:sym typeface="Calibri"/>
              </a:defRPr>
            </a:pPr>
            <a:r>
              <a:t>OLPC</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8" name="droppedImage.tiff" descr="droppedImage.tiff"/>
          <p:cNvPicPr>
            <a:picLocks noChangeAspect="1"/>
          </p:cNvPicPr>
          <p:nvPr/>
        </p:nvPicPr>
        <p:blipFill>
          <a:blip r:embed="rId3">
            <a:extLst/>
          </a:blip>
          <a:stretch>
            <a:fillRect/>
          </a:stretch>
        </p:blipFill>
        <p:spPr>
          <a:xfrm>
            <a:off x="3048000" y="4881093"/>
            <a:ext cx="18305860" cy="8380652"/>
          </a:xfrm>
          <a:prstGeom prst="rect">
            <a:avLst/>
          </a:prstGeom>
          <a:ln w="12700">
            <a:miter lim="400000"/>
          </a:ln>
        </p:spPr>
      </p:pic>
      <p:pic>
        <p:nvPicPr>
          <p:cNvPr id="339" name="mit_logo.png" descr="mit_logo.png"/>
          <p:cNvPicPr>
            <a:picLocks noChangeAspect="0"/>
          </p:cNvPicPr>
          <p:nvPr/>
        </p:nvPicPr>
        <p:blipFill>
          <a:blip r:embed="rId4">
            <a:extLst/>
          </a:blip>
          <a:stretch>
            <a:fillRect/>
          </a:stretch>
        </p:blipFill>
        <p:spPr>
          <a:xfrm>
            <a:off x="3440906" y="406300"/>
            <a:ext cx="5284143" cy="3790654"/>
          </a:xfrm>
          <a:prstGeom prst="rect">
            <a:avLst/>
          </a:prstGeom>
          <a:ln w="12700">
            <a:miter lim="400000"/>
          </a:ln>
        </p:spPr>
      </p:pic>
      <p:pic>
        <p:nvPicPr>
          <p:cNvPr id="340" name="droppedImage.tiff" descr="droppedImage.tiff"/>
          <p:cNvPicPr>
            <a:picLocks noChangeAspect="1"/>
          </p:cNvPicPr>
          <p:nvPr/>
        </p:nvPicPr>
        <p:blipFill>
          <a:blip r:embed="rId5">
            <a:extLst/>
          </a:blip>
          <a:stretch>
            <a:fillRect/>
          </a:stretch>
        </p:blipFill>
        <p:spPr>
          <a:xfrm>
            <a:off x="14478000" y="714375"/>
            <a:ext cx="5206462" cy="3571875"/>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ColorGradient">
  <a:themeElements>
    <a:clrScheme name="22_ColorGradient">
      <a:dk1>
        <a:srgbClr val="810092"/>
      </a:dk1>
      <a:lt1>
        <a:srgbClr val="929292"/>
      </a:lt1>
      <a:dk2>
        <a:srgbClr val="5E5E5E"/>
      </a:dk2>
      <a:lt2>
        <a:srgbClr val="D5D5D5"/>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2_ColorGradient">
      <a:majorFont>
        <a:latin typeface="Graphik Semibold"/>
        <a:ea typeface="Graphik Semibold"/>
        <a:cs typeface="Graphik Semibold"/>
      </a:majorFont>
      <a:minorFont>
        <a:latin typeface="Graphik Semibold"/>
        <a:ea typeface="Graphik Semibold"/>
        <a:cs typeface="Graphik Semibold"/>
      </a:minorFont>
    </a:fontScheme>
    <a:fmtScheme name="22_Color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Graphik Medium"/>
            <a:ea typeface="Graphik Medium"/>
            <a:cs typeface="Graphik Medium"/>
            <a:sym typeface="Graphik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ColorGradient">
  <a:themeElements>
    <a:clrScheme name="22_ColorGradient">
      <a:dk1>
        <a:srgbClr val="000000"/>
      </a:dk1>
      <a:lt1>
        <a:srgbClr val="FFFFFF"/>
      </a:lt1>
      <a:dk2>
        <a:srgbClr val="5E5E5E"/>
      </a:dk2>
      <a:lt2>
        <a:srgbClr val="D5D5D5"/>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2_ColorGradient">
      <a:majorFont>
        <a:latin typeface="Graphik Semibold"/>
        <a:ea typeface="Graphik Semibold"/>
        <a:cs typeface="Graphik Semibold"/>
      </a:majorFont>
      <a:minorFont>
        <a:latin typeface="Graphik Semibold"/>
        <a:ea typeface="Graphik Semibold"/>
        <a:cs typeface="Graphik Semibold"/>
      </a:minorFont>
    </a:fontScheme>
    <a:fmtScheme name="22_Color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Graphik Medium"/>
            <a:ea typeface="Graphik Medium"/>
            <a:cs typeface="Graphik Medium"/>
            <a:sym typeface="Graphik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929292"/>
            </a:solidFill>
            <a:effectLst/>
            <a:uFillTx/>
            <a:latin typeface="Graphik"/>
            <a:ea typeface="Graphik"/>
            <a:cs typeface="Graphik"/>
            <a:sym typeface="Graphi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