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12" r:id="rId1"/>
  </p:sldMasterIdLst>
  <p:notesMasterIdLst>
    <p:notesMasterId r:id="rId3"/>
  </p:notesMasterIdLst>
  <p:sldIdLst>
    <p:sldId id="256" r:id="rId2"/>
  </p:sldIdLst>
  <p:sldSz cx="10080625" cy="7559675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E082"/>
    <a:srgbClr val="94F0A3"/>
    <a:srgbClr val="D13132"/>
    <a:srgbClr val="F0C814"/>
    <a:srgbClr val="F1D33D"/>
    <a:srgbClr val="F8EAA1"/>
    <a:srgbClr val="C8A028"/>
    <a:srgbClr val="CAA128"/>
    <a:srgbClr val="D6AE2A"/>
    <a:srgbClr val="62B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6529" autoAdjust="0"/>
  </p:normalViewPr>
  <p:slideViewPr>
    <p:cSldViewPr>
      <p:cViewPr varScale="1">
        <p:scale>
          <a:sx n="113" d="100"/>
          <a:sy n="113" d="100"/>
        </p:scale>
        <p:origin x="76" y="696"/>
      </p:cViewPr>
      <p:guideLst>
        <p:guide orient="horz" pos="2381"/>
        <p:guide pos="317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22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solidFill>
                  <a:srgbClr val="000000"/>
                </a:solidFill>
                <a:latin typeface="Book Antiqua"/>
              </a:rPr>
              <a:t>Click to move the slide</a:t>
            </a: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CA" sz="2000" b="0" strike="noStrike" spc="-1">
                <a:latin typeface="Book Antiqua"/>
              </a:rPr>
              <a:t>Click to edit the notes format</a:t>
            </a:r>
          </a:p>
        </p:txBody>
      </p:sp>
      <p:sp>
        <p:nvSpPr>
          <p:cNvPr id="16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CA" sz="1400" b="0" strike="noStrike" spc="-1">
                <a:latin typeface="Book Antiqua"/>
              </a:rPr>
              <a:t>&lt;header&gt;</a:t>
            </a:r>
          </a:p>
        </p:txBody>
      </p:sp>
      <p:sp>
        <p:nvSpPr>
          <p:cNvPr id="163" name="PlaceHolder 4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en-CA" sz="1400" b="0" strike="noStrike" spc="-1">
                <a:latin typeface="Book Antiqua"/>
              </a:rPr>
              <a:t>&lt;date/time&gt;</a:t>
            </a:r>
          </a:p>
        </p:txBody>
      </p:sp>
      <p:sp>
        <p:nvSpPr>
          <p:cNvPr id="164" name="PlaceHolder 5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en-CA" sz="1400" b="0" strike="noStrike" spc="-1">
                <a:latin typeface="Book Antiqua"/>
              </a:rPr>
              <a:t>&lt;footer&gt;</a:t>
            </a:r>
          </a:p>
        </p:txBody>
      </p:sp>
      <p:sp>
        <p:nvSpPr>
          <p:cNvPr id="165" name="PlaceHolder 6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59C8B7A7-24E9-4398-B4E7-9965D185E667}" type="slidenum">
              <a:rPr lang="en-CA" sz="1400" b="0" strike="noStrike" spc="-1">
                <a:latin typeface="Book Antiqua"/>
              </a:rPr>
              <a:pPr algn="r"/>
              <a:t>‹#›</a:t>
            </a:fld>
            <a:endParaRPr lang="en-CA" sz="1400" b="0" strike="noStrike" spc="-1">
              <a:latin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3717021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1C2637-1C10-4EE6-B748-9FC514BF4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D7AE3-4C65-47FE-B54B-74FA2B738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662803-4FA0-4F03-9B2F-2A9798B0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C96BEE0-A121-49D0-955A-1055988A1E87}"/>
              </a:ext>
            </a:extLst>
          </p:cNvPr>
          <p:cNvGrpSpPr/>
          <p:nvPr userDrawn="1"/>
        </p:nvGrpSpPr>
        <p:grpSpPr>
          <a:xfrm>
            <a:off x="1262846" y="899517"/>
            <a:ext cx="7605581" cy="5495308"/>
            <a:chOff x="1262846" y="899517"/>
            <a:chExt cx="7605581" cy="549530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6A53FDA-9037-4221-9126-FB01A52A6A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62846" y="2154061"/>
              <a:ext cx="3186662" cy="2328168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16F0CB9-9B03-49DA-ACEB-9467BDFA7A61}"/>
                </a:ext>
              </a:extLst>
            </p:cNvPr>
            <p:cNvSpPr txBox="1"/>
            <p:nvPr userDrawn="1"/>
          </p:nvSpPr>
          <p:spPr>
            <a:xfrm>
              <a:off x="2459715" y="5194496"/>
              <a:ext cx="64087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CA" sz="3600" kern="1200" baseline="0" dirty="0"/>
                <a:t>Alan German &amp; Chris Taylor</a:t>
              </a:r>
            </a:p>
            <a:p>
              <a:pPr algn="r"/>
              <a:r>
                <a:rPr lang="en-CA" sz="3600" kern="1200" baseline="0" dirty="0"/>
                <a:t>Ottawa PC Users’ Group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B5835C1-2C23-469F-9368-C7536EAA5C7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11114" y="899517"/>
              <a:ext cx="1957313" cy="2509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0258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3B880BC-631F-4152-8826-42233B840D28}"/>
              </a:ext>
            </a:extLst>
          </p:cNvPr>
          <p:cNvSpPr/>
          <p:nvPr userDrawn="1"/>
        </p:nvSpPr>
        <p:spPr>
          <a:xfrm>
            <a:off x="315912" y="379905"/>
            <a:ext cx="1772072" cy="83820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>
                <a:latin typeface="Book Antiqua" panose="020F0502020204030204" pitchFamily="34" charset="0"/>
                <a:cs typeface="Book Antiqua" panose="020F0502020204030204" pitchFamily="34" charset="0"/>
              </a:rPr>
              <a:t>Share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48024" y="467468"/>
            <a:ext cx="7560840" cy="961509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0088CE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share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29941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6710" y="395461"/>
            <a:ext cx="8452155" cy="936104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C8A028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question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20D00313-970D-90FD-D3F4-15557EC54B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83" y="202427"/>
            <a:ext cx="1277581" cy="113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96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s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6710" y="395460"/>
            <a:ext cx="8452155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rgbClr val="C8A028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answer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Content Placeholder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2668F5CD-FF9C-C913-F0C2-C130EC67F7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768" y="211982"/>
            <a:ext cx="1273076" cy="111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709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-2ndO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9991" y="395461"/>
            <a:ext cx="7848873" cy="936104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D13132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question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 descr="A picture containing satellite, transport&#10;&#10;Description automatically generated">
            <a:extLst>
              <a:ext uri="{FF2B5EF4-FFF2-40B4-BE49-F238E27FC236}">
                <a16:creationId xmlns:a16="http://schemas.microsoft.com/office/drawing/2014/main" id="{6FFE3C8F-24EF-7983-1505-0E2D06064C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2256" y="35421"/>
            <a:ext cx="2304256" cy="11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swer-2ndO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9992" y="395460"/>
            <a:ext cx="7848873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rgbClr val="7DE082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answer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 descr="A picture containing satellite&#10;&#10;Description automatically generated">
            <a:extLst>
              <a:ext uri="{FF2B5EF4-FFF2-40B4-BE49-F238E27FC236}">
                <a16:creationId xmlns:a16="http://schemas.microsoft.com/office/drawing/2014/main" id="{421A494E-1AC6-2DB1-3F78-922CD1BDDD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2256" y="33782"/>
            <a:ext cx="2304256" cy="11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5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TubeTe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1960" y="395460"/>
            <a:ext cx="8136905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chemeClr val="tx1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</a:t>
            </a:r>
            <a:r>
              <a:rPr lang="en-US" dirty="0" err="1"/>
              <a:t>YouTubeTech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44CE225-8FC8-A6C1-B310-530D8F9F48A4}"/>
              </a:ext>
            </a:extLst>
          </p:cNvPr>
          <p:cNvGrpSpPr/>
          <p:nvPr userDrawn="1"/>
        </p:nvGrpSpPr>
        <p:grpSpPr>
          <a:xfrm>
            <a:off x="-16661" y="-62190"/>
            <a:ext cx="2075057" cy="1753030"/>
            <a:chOff x="-115910" y="-162677"/>
            <a:chExt cx="2075057" cy="1753030"/>
          </a:xfrm>
        </p:grpSpPr>
        <p:pic>
          <p:nvPicPr>
            <p:cNvPr id="10" name="Picture 9" descr="A red play button with black arrow&#10;&#10;Description automatically generated">
              <a:extLst>
                <a:ext uri="{FF2B5EF4-FFF2-40B4-BE49-F238E27FC236}">
                  <a16:creationId xmlns:a16="http://schemas.microsoft.com/office/drawing/2014/main" id="{69EBE60C-2B76-8E17-CCE4-F3F71160FD7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222" y="-162677"/>
              <a:ext cx="1572191" cy="1572191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F7CCDB3-381C-FF84-1014-D296DD02D44F}"/>
                </a:ext>
              </a:extLst>
            </p:cNvPr>
            <p:cNvSpPr txBox="1"/>
            <p:nvPr userDrawn="1"/>
          </p:nvSpPr>
          <p:spPr>
            <a:xfrm>
              <a:off x="-115910" y="1128688"/>
              <a:ext cx="207505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lang="en-CA" sz="2400" b="1" kern="1200" spc="-100" baseline="0" dirty="0" err="1">
                  <a:latin typeface="Book Antiqua" panose="02000000000000000000" pitchFamily="2" charset="0"/>
                  <a:ea typeface="Book Antiqua" panose="02000000000000000000" pitchFamily="2" charset="0"/>
                </a:rPr>
                <a:t>YouTubeTech</a:t>
              </a:r>
              <a:endParaRPr lang="en-CA" sz="2400" b="1" kern="1200" spc="-100" baseline="0" dirty="0">
                <a:latin typeface="Book Antiqua" panose="02000000000000000000" pitchFamily="2" charset="0"/>
                <a:ea typeface="Book Antiqua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32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TubeTech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2976" y="395460"/>
            <a:ext cx="6405890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chemeClr val="tx1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</a:t>
            </a:r>
            <a:r>
              <a:rPr lang="en-US" dirty="0" err="1"/>
              <a:t>YouTubeTech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7AACFBD-0AD9-12B9-09AA-FDD46B22A7D7}"/>
              </a:ext>
            </a:extLst>
          </p:cNvPr>
          <p:cNvGrpSpPr/>
          <p:nvPr userDrawn="1"/>
        </p:nvGrpSpPr>
        <p:grpSpPr>
          <a:xfrm>
            <a:off x="143768" y="64938"/>
            <a:ext cx="3816425" cy="646331"/>
            <a:chOff x="273401" y="294877"/>
            <a:chExt cx="3315192" cy="646331"/>
          </a:xfrm>
        </p:grpSpPr>
        <p:pic>
          <p:nvPicPr>
            <p:cNvPr id="10" name="Picture 9" descr="A red play button with black arrow&#10;&#10;Description automatically generated">
              <a:extLst>
                <a:ext uri="{FF2B5EF4-FFF2-40B4-BE49-F238E27FC236}">
                  <a16:creationId xmlns:a16="http://schemas.microsoft.com/office/drawing/2014/main" id="{69EBE60C-2B76-8E17-CCE4-F3F71160FD7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401" y="374575"/>
              <a:ext cx="533475" cy="53347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F7CCDB3-381C-FF84-1014-D296DD02D44F}"/>
                </a:ext>
              </a:extLst>
            </p:cNvPr>
            <p:cNvSpPr txBox="1"/>
            <p:nvPr userDrawn="1"/>
          </p:nvSpPr>
          <p:spPr>
            <a:xfrm>
              <a:off x="708273" y="294877"/>
              <a:ext cx="288032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lang="en-CA" sz="3600" b="1" kern="1200" spc="-100" baseline="0" dirty="0" err="1">
                  <a:latin typeface="Book Antiqua" panose="02000000000000000000" pitchFamily="2" charset="0"/>
                  <a:ea typeface="Book Antiqua" panose="02000000000000000000" pitchFamily="2" charset="0"/>
                </a:rPr>
                <a:t>YouTubeTech</a:t>
              </a:r>
              <a:endParaRPr lang="en-CA" sz="3600" b="1" kern="1200" spc="-100" baseline="0" dirty="0">
                <a:latin typeface="Book Antiqua" panose="02000000000000000000" pitchFamily="2" charset="0"/>
                <a:ea typeface="Book Antiqua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0865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nie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9952" y="395460"/>
            <a:ext cx="8208913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rgbClr val="F0C814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Loonie Links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E622675-4DBF-7DD5-0947-5B881A817BD0}"/>
              </a:ext>
            </a:extLst>
          </p:cNvPr>
          <p:cNvGrpSpPr/>
          <p:nvPr userDrawn="1"/>
        </p:nvGrpSpPr>
        <p:grpSpPr>
          <a:xfrm>
            <a:off x="-31334" y="90732"/>
            <a:ext cx="1676525" cy="1546324"/>
            <a:chOff x="-80399" y="77350"/>
            <a:chExt cx="1676525" cy="1546324"/>
          </a:xfrm>
        </p:grpSpPr>
        <p:pic>
          <p:nvPicPr>
            <p:cNvPr id="7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A746097-9E47-DB6B-AE44-D8ABB2FDC0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429" y="77350"/>
              <a:ext cx="1233467" cy="123346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84AFD6-F9DC-FB89-E04F-EE058D0E89EF}"/>
                </a:ext>
              </a:extLst>
            </p:cNvPr>
            <p:cNvSpPr txBox="1"/>
            <p:nvPr userDrawn="1"/>
          </p:nvSpPr>
          <p:spPr>
            <a:xfrm>
              <a:off x="-80399" y="1223564"/>
              <a:ext cx="1676525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lang="en-CA" sz="2000" dirty="0">
                  <a:solidFill>
                    <a:srgbClr val="F0C814"/>
                  </a:solidFill>
                </a:rPr>
                <a:t>Loonie Links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5355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nieB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9952" y="395460"/>
            <a:ext cx="8208913" cy="1006787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rgbClr val="F0C814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Loonie Bits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E622675-4DBF-7DD5-0947-5B881A817BD0}"/>
              </a:ext>
            </a:extLst>
          </p:cNvPr>
          <p:cNvGrpSpPr/>
          <p:nvPr userDrawn="1"/>
        </p:nvGrpSpPr>
        <p:grpSpPr>
          <a:xfrm>
            <a:off x="0" y="90732"/>
            <a:ext cx="1494943" cy="1546325"/>
            <a:chOff x="-49065" y="77350"/>
            <a:chExt cx="1494943" cy="1546325"/>
          </a:xfrm>
        </p:grpSpPr>
        <p:pic>
          <p:nvPicPr>
            <p:cNvPr id="7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A746097-9E47-DB6B-AE44-D8ABB2FDC0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429" y="77350"/>
              <a:ext cx="1233467" cy="123346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84AFD6-F9DC-FB89-E04F-EE058D0E89EF}"/>
                </a:ext>
              </a:extLst>
            </p:cNvPr>
            <p:cNvSpPr txBox="1"/>
            <p:nvPr userDrawn="1"/>
          </p:nvSpPr>
          <p:spPr>
            <a:xfrm>
              <a:off x="-49065" y="1223565"/>
              <a:ext cx="149494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lang="en-CA" sz="2000" dirty="0">
                  <a:solidFill>
                    <a:srgbClr val="F0C814"/>
                  </a:solidFill>
                </a:rPr>
                <a:t>Loonie Bits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2559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uterBas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42268" y="385468"/>
            <a:ext cx="7366596" cy="1197832"/>
          </a:xfrm>
        </p:spPr>
        <p:txBody>
          <a:bodyPr anchor="t" anchorCtr="0">
            <a:noAutofit/>
          </a:bodyPr>
          <a:lstStyle>
            <a:lvl1pPr algn="l">
              <a:defRPr sz="4000" b="1" kern="0" baseline="0">
                <a:solidFill>
                  <a:srgbClr val="0070C0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computer basics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3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B6824C5-ED10-399B-39B5-F4656F85B5FE}"/>
              </a:ext>
            </a:extLst>
          </p:cNvPr>
          <p:cNvGrpSpPr/>
          <p:nvPr userDrawn="1"/>
        </p:nvGrpSpPr>
        <p:grpSpPr>
          <a:xfrm>
            <a:off x="113045" y="245576"/>
            <a:ext cx="2262971" cy="1205705"/>
            <a:chOff x="113045" y="245576"/>
            <a:chExt cx="2679452" cy="1427605"/>
          </a:xfrm>
        </p:grpSpPr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25385EE3-062D-F1FA-E79B-F123EDF55153}"/>
                </a:ext>
              </a:extLst>
            </p:cNvPr>
            <p:cNvSpPr/>
            <p:nvPr/>
          </p:nvSpPr>
          <p:spPr>
            <a:xfrm rot="318354">
              <a:off x="138857" y="295556"/>
              <a:ext cx="177131" cy="984619"/>
            </a:xfrm>
            <a:custGeom>
              <a:avLst/>
              <a:gdLst>
                <a:gd name="connsiteX0" fmla="*/ -228 w 116490"/>
                <a:gd name="connsiteY0" fmla="*/ 9376 h 984619"/>
                <a:gd name="connsiteX1" fmla="*/ 57684 w 116490"/>
                <a:gd name="connsiteY1" fmla="*/ 97959 h 984619"/>
                <a:gd name="connsiteX2" fmla="*/ 114262 w 116490"/>
                <a:gd name="connsiteY2" fmla="*/ 901012 h 984619"/>
                <a:gd name="connsiteX3" fmla="*/ 116262 w 116490"/>
                <a:gd name="connsiteY3" fmla="*/ 983022 h 984619"/>
                <a:gd name="connsiteX4" fmla="*/ 101499 w 116490"/>
                <a:gd name="connsiteY4" fmla="*/ 984165 h 984619"/>
                <a:gd name="connsiteX5" fmla="*/ 91021 w 116490"/>
                <a:gd name="connsiteY5" fmla="*/ 902822 h 984619"/>
                <a:gd name="connsiteX6" fmla="*/ 24346 w 116490"/>
                <a:gd name="connsiteY6" fmla="*/ 105008 h 984619"/>
                <a:gd name="connsiteX7" fmla="*/ 10535 w 116490"/>
                <a:gd name="connsiteY7" fmla="*/ 9281 h 984619"/>
                <a:gd name="connsiteX8" fmla="*/ -228 w 116490"/>
                <a:gd name="connsiteY8" fmla="*/ 9376 h 98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6490" h="984619">
                  <a:moveTo>
                    <a:pt x="-228" y="9376"/>
                  </a:moveTo>
                  <a:cubicBezTo>
                    <a:pt x="37586" y="-26914"/>
                    <a:pt x="47492" y="45095"/>
                    <a:pt x="57684" y="97959"/>
                  </a:cubicBezTo>
                  <a:cubicBezTo>
                    <a:pt x="99594" y="363611"/>
                    <a:pt x="99403" y="633169"/>
                    <a:pt x="114262" y="901012"/>
                  </a:cubicBezTo>
                  <a:cubicBezTo>
                    <a:pt x="116643" y="957210"/>
                    <a:pt x="115977" y="929872"/>
                    <a:pt x="116262" y="983022"/>
                  </a:cubicBezTo>
                  <a:lnTo>
                    <a:pt x="101499" y="984165"/>
                  </a:lnTo>
                  <a:cubicBezTo>
                    <a:pt x="93498" y="931682"/>
                    <a:pt x="97117" y="958733"/>
                    <a:pt x="91021" y="902822"/>
                  </a:cubicBezTo>
                  <a:cubicBezTo>
                    <a:pt x="67399" y="636979"/>
                    <a:pt x="66256" y="368755"/>
                    <a:pt x="24346" y="105008"/>
                  </a:cubicBezTo>
                  <a:cubicBezTo>
                    <a:pt x="17393" y="78433"/>
                    <a:pt x="-4134" y="5471"/>
                    <a:pt x="10535" y="9281"/>
                  </a:cubicBezTo>
                  <a:lnTo>
                    <a:pt x="-228" y="9376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CA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A925E608-417B-C510-F9A4-E617E4807C0A}"/>
                </a:ext>
              </a:extLst>
            </p:cNvPr>
            <p:cNvSpPr/>
            <p:nvPr/>
          </p:nvSpPr>
          <p:spPr>
            <a:xfrm>
              <a:off x="143768" y="323119"/>
              <a:ext cx="1769910" cy="78619"/>
            </a:xfrm>
            <a:custGeom>
              <a:avLst/>
              <a:gdLst>
                <a:gd name="connsiteX0" fmla="*/ 57 w 1156525"/>
                <a:gd name="connsiteY0" fmla="*/ 46133 h 64895"/>
                <a:gd name="connsiteX1" fmla="*/ 463830 w 1156525"/>
                <a:gd name="connsiteY1" fmla="*/ 57849 h 64895"/>
                <a:gd name="connsiteX2" fmla="*/ 1094956 w 1156525"/>
                <a:gd name="connsiteY2" fmla="*/ 37656 h 64895"/>
                <a:gd name="connsiteX3" fmla="*/ 1156297 w 1156525"/>
                <a:gd name="connsiteY3" fmla="*/ 25083 h 64895"/>
                <a:gd name="connsiteX4" fmla="*/ 1156297 w 1156525"/>
                <a:gd name="connsiteY4" fmla="*/ 15558 h 64895"/>
                <a:gd name="connsiteX5" fmla="*/ 1094194 w 1156525"/>
                <a:gd name="connsiteY5" fmla="*/ 2890 h 64895"/>
                <a:gd name="connsiteX6" fmla="*/ 462591 w 1156525"/>
                <a:gd name="connsiteY6" fmla="*/ 2604 h 64895"/>
                <a:gd name="connsiteX7" fmla="*/ -228 w 1156525"/>
                <a:gd name="connsiteY7" fmla="*/ 21369 h 64895"/>
                <a:gd name="connsiteX8" fmla="*/ 57 w 1156525"/>
                <a:gd name="connsiteY8" fmla="*/ 46133 h 64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56525" h="64895">
                  <a:moveTo>
                    <a:pt x="57" y="46133"/>
                  </a:moveTo>
                  <a:cubicBezTo>
                    <a:pt x="152362" y="75756"/>
                    <a:pt x="309810" y="61373"/>
                    <a:pt x="463830" y="57849"/>
                  </a:cubicBezTo>
                  <a:cubicBezTo>
                    <a:pt x="674427" y="58802"/>
                    <a:pt x="884549" y="41752"/>
                    <a:pt x="1094956" y="37656"/>
                  </a:cubicBezTo>
                  <a:cubicBezTo>
                    <a:pt x="1117340" y="40799"/>
                    <a:pt x="1136009" y="32513"/>
                    <a:pt x="1156297" y="25083"/>
                  </a:cubicBezTo>
                  <a:lnTo>
                    <a:pt x="1156297" y="15558"/>
                  </a:lnTo>
                  <a:cubicBezTo>
                    <a:pt x="1135723" y="7938"/>
                    <a:pt x="1116959" y="-634"/>
                    <a:pt x="1094194" y="2890"/>
                  </a:cubicBezTo>
                  <a:cubicBezTo>
                    <a:pt x="883692" y="5081"/>
                    <a:pt x="673189" y="-5397"/>
                    <a:pt x="462591" y="2604"/>
                  </a:cubicBezTo>
                  <a:cubicBezTo>
                    <a:pt x="308763" y="4223"/>
                    <a:pt x="151791" y="-7016"/>
                    <a:pt x="-228" y="21369"/>
                  </a:cubicBezTo>
                  <a:lnTo>
                    <a:pt x="57" y="46133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CA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D45DF3AE-CCA5-9776-6C11-E1CBE908B800}"/>
                </a:ext>
              </a:extLst>
            </p:cNvPr>
            <p:cNvSpPr/>
            <p:nvPr/>
          </p:nvSpPr>
          <p:spPr>
            <a:xfrm rot="283954">
              <a:off x="1772632" y="326509"/>
              <a:ext cx="83250" cy="957643"/>
            </a:xfrm>
            <a:custGeom>
              <a:avLst/>
              <a:gdLst>
                <a:gd name="connsiteX0" fmla="*/ 35403 w 54749"/>
                <a:gd name="connsiteY0" fmla="*/ 20024 h 957643"/>
                <a:gd name="connsiteX1" fmla="*/ 44642 w 54749"/>
                <a:gd name="connsiteY1" fmla="*/ 177377 h 957643"/>
                <a:gd name="connsiteX2" fmla="*/ 53976 w 54749"/>
                <a:gd name="connsiteY2" fmla="*/ 956236 h 957643"/>
                <a:gd name="connsiteX3" fmla="*/ 43880 w 54749"/>
                <a:gd name="connsiteY3" fmla="*/ 957189 h 957643"/>
                <a:gd name="connsiteX4" fmla="*/ -30 w 54749"/>
                <a:gd name="connsiteY4" fmla="*/ 176043 h 957643"/>
                <a:gd name="connsiteX5" fmla="*/ 32355 w 54749"/>
                <a:gd name="connsiteY5" fmla="*/ -455 h 957643"/>
                <a:gd name="connsiteX6" fmla="*/ 35403 w 54749"/>
                <a:gd name="connsiteY6" fmla="*/ 20024 h 957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749" h="957643">
                  <a:moveTo>
                    <a:pt x="35403" y="20024"/>
                  </a:moveTo>
                  <a:cubicBezTo>
                    <a:pt x="63025" y="18500"/>
                    <a:pt x="47500" y="133467"/>
                    <a:pt x="44642" y="177377"/>
                  </a:cubicBezTo>
                  <a:cubicBezTo>
                    <a:pt x="24449" y="437505"/>
                    <a:pt x="59215" y="696204"/>
                    <a:pt x="53976" y="956236"/>
                  </a:cubicBezTo>
                  <a:lnTo>
                    <a:pt x="43880" y="957189"/>
                  </a:lnTo>
                  <a:cubicBezTo>
                    <a:pt x="-3364" y="699537"/>
                    <a:pt x="-507" y="437600"/>
                    <a:pt x="-30" y="176043"/>
                  </a:cubicBezTo>
                  <a:cubicBezTo>
                    <a:pt x="1875" y="121941"/>
                    <a:pt x="-2983" y="32406"/>
                    <a:pt x="32355" y="-455"/>
                  </a:cubicBezTo>
                  <a:lnTo>
                    <a:pt x="35403" y="20024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CA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ADD1908-6EA0-DA4B-5CA9-E3C2D7E1C5D1}"/>
                </a:ext>
              </a:extLst>
            </p:cNvPr>
            <p:cNvSpPr/>
            <p:nvPr/>
          </p:nvSpPr>
          <p:spPr>
            <a:xfrm>
              <a:off x="260125" y="1237690"/>
              <a:ext cx="1572590" cy="78619"/>
            </a:xfrm>
            <a:custGeom>
              <a:avLst/>
              <a:gdLst>
                <a:gd name="connsiteX0" fmla="*/ 45 w 1034211"/>
                <a:gd name="connsiteY0" fmla="*/ 40407 h 78619"/>
                <a:gd name="connsiteX1" fmla="*/ 101296 w 1034211"/>
                <a:gd name="connsiteY1" fmla="*/ -455 h 78619"/>
                <a:gd name="connsiteX2" fmla="*/ 794144 w 1034211"/>
                <a:gd name="connsiteY2" fmla="*/ 32787 h 78619"/>
                <a:gd name="connsiteX3" fmla="*/ 1033983 w 1034211"/>
                <a:gd name="connsiteY3" fmla="*/ 64315 h 78619"/>
                <a:gd name="connsiteX4" fmla="*/ 1033412 w 1034211"/>
                <a:gd name="connsiteY4" fmla="*/ 75840 h 78619"/>
                <a:gd name="connsiteX5" fmla="*/ 791953 w 1034211"/>
                <a:gd name="connsiteY5" fmla="*/ 73935 h 78619"/>
                <a:gd name="connsiteX6" fmla="*/ 101772 w 1034211"/>
                <a:gd name="connsiteY6" fmla="*/ 50409 h 78619"/>
                <a:gd name="connsiteX7" fmla="*/ 10046 w 1034211"/>
                <a:gd name="connsiteY7" fmla="*/ 40312 h 78619"/>
                <a:gd name="connsiteX8" fmla="*/ 45 w 1034211"/>
                <a:gd name="connsiteY8" fmla="*/ 40407 h 78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4211" h="78619">
                  <a:moveTo>
                    <a:pt x="45" y="40407"/>
                  </a:moveTo>
                  <a:cubicBezTo>
                    <a:pt x="-5003" y="-1026"/>
                    <a:pt x="61100" y="879"/>
                    <a:pt x="101296" y="-455"/>
                  </a:cubicBezTo>
                  <a:cubicBezTo>
                    <a:pt x="332372" y="-74"/>
                    <a:pt x="563544" y="14309"/>
                    <a:pt x="794144" y="32787"/>
                  </a:cubicBezTo>
                  <a:cubicBezTo>
                    <a:pt x="874249" y="40693"/>
                    <a:pt x="954640" y="48313"/>
                    <a:pt x="1033983" y="64315"/>
                  </a:cubicBezTo>
                  <a:lnTo>
                    <a:pt x="1033412" y="75840"/>
                  </a:lnTo>
                  <a:cubicBezTo>
                    <a:pt x="953021" y="80698"/>
                    <a:pt x="872440" y="76888"/>
                    <a:pt x="791953" y="73935"/>
                  </a:cubicBezTo>
                  <a:cubicBezTo>
                    <a:pt x="562020" y="62887"/>
                    <a:pt x="331991" y="49075"/>
                    <a:pt x="101772" y="50409"/>
                  </a:cubicBezTo>
                  <a:cubicBezTo>
                    <a:pt x="64148" y="51170"/>
                    <a:pt x="22429" y="52695"/>
                    <a:pt x="10046" y="40312"/>
                  </a:cubicBezTo>
                  <a:lnTo>
                    <a:pt x="45" y="4040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CA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CDA31253-14D8-0A96-D3F5-6B753AF82832}"/>
                </a:ext>
              </a:extLst>
            </p:cNvPr>
            <p:cNvGrpSpPr/>
            <p:nvPr/>
          </p:nvGrpSpPr>
          <p:grpSpPr>
            <a:xfrm>
              <a:off x="716671" y="1244256"/>
              <a:ext cx="562939" cy="406366"/>
              <a:chOff x="6632774" y="4012512"/>
              <a:chExt cx="562939" cy="406366"/>
            </a:xfrm>
          </p:grpSpPr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3729651D-E58D-CAB5-8A92-F8F579188F6A}"/>
                  </a:ext>
                </a:extLst>
              </p:cNvPr>
              <p:cNvSpPr/>
              <p:nvPr/>
            </p:nvSpPr>
            <p:spPr>
              <a:xfrm>
                <a:off x="6797779" y="4034203"/>
                <a:ext cx="56796" cy="251553"/>
              </a:xfrm>
              <a:custGeom>
                <a:avLst/>
                <a:gdLst>
                  <a:gd name="connsiteX0" fmla="*/ 31741 w 56796"/>
                  <a:gd name="connsiteY0" fmla="*/ 30404 h 251553"/>
                  <a:gd name="connsiteX1" fmla="*/ 55077 w 56796"/>
                  <a:gd name="connsiteY1" fmla="*/ 66694 h 251553"/>
                  <a:gd name="connsiteX2" fmla="*/ 36694 w 56796"/>
                  <a:gd name="connsiteY2" fmla="*/ 250908 h 251553"/>
                  <a:gd name="connsiteX3" fmla="*/ 23835 w 56796"/>
                  <a:gd name="connsiteY3" fmla="*/ 251098 h 251553"/>
                  <a:gd name="connsiteX4" fmla="*/ 594 w 56796"/>
                  <a:gd name="connsiteY4" fmla="*/ 66123 h 251553"/>
                  <a:gd name="connsiteX5" fmla="*/ 45076 w 56796"/>
                  <a:gd name="connsiteY5" fmla="*/ 22117 h 251553"/>
                  <a:gd name="connsiteX6" fmla="*/ 31741 w 56796"/>
                  <a:gd name="connsiteY6" fmla="*/ 30404 h 251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796" h="251553">
                    <a:moveTo>
                      <a:pt x="31741" y="30404"/>
                    </a:moveTo>
                    <a:cubicBezTo>
                      <a:pt x="18596" y="17736"/>
                      <a:pt x="54601" y="23451"/>
                      <a:pt x="55077" y="66694"/>
                    </a:cubicBezTo>
                    <a:cubicBezTo>
                      <a:pt x="60316" y="129560"/>
                      <a:pt x="51172" y="190138"/>
                      <a:pt x="36694" y="250908"/>
                    </a:cubicBezTo>
                    <a:lnTo>
                      <a:pt x="23835" y="251098"/>
                    </a:lnTo>
                    <a:cubicBezTo>
                      <a:pt x="7643" y="190329"/>
                      <a:pt x="-3406" y="129560"/>
                      <a:pt x="594" y="66123"/>
                    </a:cubicBezTo>
                    <a:cubicBezTo>
                      <a:pt x="3261" y="24689"/>
                      <a:pt x="37361" y="-32842"/>
                      <a:pt x="45076" y="22117"/>
                    </a:cubicBezTo>
                    <a:lnTo>
                      <a:pt x="31741" y="30404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BDB76C60-5EBF-99BC-17A3-22EA6520E413}"/>
                  </a:ext>
                </a:extLst>
              </p:cNvPr>
              <p:cNvSpPr/>
              <p:nvPr/>
            </p:nvSpPr>
            <p:spPr>
              <a:xfrm>
                <a:off x="6942154" y="4041978"/>
                <a:ext cx="59520" cy="189676"/>
              </a:xfrm>
              <a:custGeom>
                <a:avLst/>
                <a:gdLst>
                  <a:gd name="connsiteX0" fmla="*/ 12239 w 59520"/>
                  <a:gd name="connsiteY0" fmla="*/ -421 h 189676"/>
                  <a:gd name="connsiteX1" fmla="*/ 59293 w 59520"/>
                  <a:gd name="connsiteY1" fmla="*/ 113879 h 189676"/>
                  <a:gd name="connsiteX2" fmla="*/ 37766 w 59520"/>
                  <a:gd name="connsiteY2" fmla="*/ 189221 h 189676"/>
                  <a:gd name="connsiteX3" fmla="*/ 27765 w 59520"/>
                  <a:gd name="connsiteY3" fmla="*/ 189031 h 189676"/>
                  <a:gd name="connsiteX4" fmla="*/ 5286 w 59520"/>
                  <a:gd name="connsiteY4" fmla="*/ 117022 h 189676"/>
                  <a:gd name="connsiteX5" fmla="*/ 12049 w 59520"/>
                  <a:gd name="connsiteY5" fmla="*/ 22820 h 189676"/>
                  <a:gd name="connsiteX6" fmla="*/ 12239 w 59520"/>
                  <a:gd name="connsiteY6" fmla="*/ -421 h 1896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9520" h="189676">
                    <a:moveTo>
                      <a:pt x="12239" y="-421"/>
                    </a:moveTo>
                    <a:cubicBezTo>
                      <a:pt x="61674" y="-2136"/>
                      <a:pt x="58912" y="61967"/>
                      <a:pt x="59293" y="113879"/>
                    </a:cubicBezTo>
                    <a:cubicBezTo>
                      <a:pt x="57959" y="140549"/>
                      <a:pt x="47196" y="164647"/>
                      <a:pt x="37766" y="189221"/>
                    </a:cubicBezTo>
                    <a:lnTo>
                      <a:pt x="27765" y="189031"/>
                    </a:lnTo>
                    <a:cubicBezTo>
                      <a:pt x="19097" y="165504"/>
                      <a:pt x="9477" y="141978"/>
                      <a:pt x="5286" y="117022"/>
                    </a:cubicBezTo>
                    <a:cubicBezTo>
                      <a:pt x="524" y="74636"/>
                      <a:pt x="-6906" y="35298"/>
                      <a:pt x="12049" y="22820"/>
                    </a:cubicBezTo>
                    <a:lnTo>
                      <a:pt x="12239" y="-421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8B8E40FE-045C-971C-1CD3-B4DD910ACF4B}"/>
                  </a:ext>
                </a:extLst>
              </p:cNvPr>
              <p:cNvSpPr/>
              <p:nvPr/>
            </p:nvSpPr>
            <p:spPr>
              <a:xfrm>
                <a:off x="6632774" y="4012512"/>
                <a:ext cx="562939" cy="406366"/>
              </a:xfrm>
              <a:custGeom>
                <a:avLst/>
                <a:gdLst>
                  <a:gd name="connsiteX0" fmla="*/ 351909 w 562939"/>
                  <a:gd name="connsiteY0" fmla="*/ 21138 h 406366"/>
                  <a:gd name="connsiteX1" fmla="*/ 351909 w 562939"/>
                  <a:gd name="connsiteY1" fmla="*/ 21138 h 406366"/>
                  <a:gd name="connsiteX2" fmla="*/ 364196 w 562939"/>
                  <a:gd name="connsiteY2" fmla="*/ 82955 h 406366"/>
                  <a:gd name="connsiteX3" fmla="*/ 464113 w 562939"/>
                  <a:gd name="connsiteY3" fmla="*/ 128771 h 406366"/>
                  <a:gd name="connsiteX4" fmla="*/ 520501 w 562939"/>
                  <a:gd name="connsiteY4" fmla="*/ 280695 h 406366"/>
                  <a:gd name="connsiteX5" fmla="*/ 168838 w 562939"/>
                  <a:gd name="connsiteY5" fmla="*/ 334796 h 406366"/>
                  <a:gd name="connsiteX6" fmla="*/ 24535 w 562939"/>
                  <a:gd name="connsiteY6" fmla="*/ 235260 h 406366"/>
                  <a:gd name="connsiteX7" fmla="*/ 30726 w 562939"/>
                  <a:gd name="connsiteY7" fmla="*/ 328986 h 406366"/>
                  <a:gd name="connsiteX8" fmla="*/ 327144 w 562939"/>
                  <a:gd name="connsiteY8" fmla="*/ 399757 h 406366"/>
                  <a:gd name="connsiteX9" fmla="*/ 562697 w 562939"/>
                  <a:gd name="connsiteY9" fmla="*/ 246786 h 406366"/>
                  <a:gd name="connsiteX10" fmla="*/ 364196 w 562939"/>
                  <a:gd name="connsiteY10" fmla="*/ 82955 h 406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2939" h="406366">
                    <a:moveTo>
                      <a:pt x="351909" y="21138"/>
                    </a:moveTo>
                    <a:cubicBezTo>
                      <a:pt x="377626" y="-5912"/>
                      <a:pt x="334573" y="-9342"/>
                      <a:pt x="351909" y="21138"/>
                    </a:cubicBezTo>
                    <a:close/>
                    <a:moveTo>
                      <a:pt x="364196" y="82955"/>
                    </a:moveTo>
                    <a:cubicBezTo>
                      <a:pt x="364958" y="134486"/>
                      <a:pt x="433347" y="108388"/>
                      <a:pt x="464113" y="128771"/>
                    </a:cubicBezTo>
                    <a:cubicBezTo>
                      <a:pt x="519358" y="148964"/>
                      <a:pt x="576032" y="231164"/>
                      <a:pt x="520501" y="280695"/>
                    </a:cubicBezTo>
                    <a:cubicBezTo>
                      <a:pt x="422298" y="357085"/>
                      <a:pt x="285424" y="350989"/>
                      <a:pt x="168838" y="334796"/>
                    </a:cubicBezTo>
                    <a:cubicBezTo>
                      <a:pt x="108259" y="328700"/>
                      <a:pt x="40251" y="289553"/>
                      <a:pt x="24535" y="235260"/>
                    </a:cubicBezTo>
                    <a:cubicBezTo>
                      <a:pt x="-13089" y="257644"/>
                      <a:pt x="-5279" y="308698"/>
                      <a:pt x="30726" y="328986"/>
                    </a:cubicBezTo>
                    <a:cubicBezTo>
                      <a:pt x="115784" y="386708"/>
                      <a:pt x="225036" y="420521"/>
                      <a:pt x="327144" y="399757"/>
                    </a:cubicBezTo>
                    <a:cubicBezTo>
                      <a:pt x="418107" y="381183"/>
                      <a:pt x="538980" y="350418"/>
                      <a:pt x="562697" y="246786"/>
                    </a:cubicBezTo>
                    <a:cubicBezTo>
                      <a:pt x="564126" y="146297"/>
                      <a:pt x="454683" y="81622"/>
                      <a:pt x="364196" y="82955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</p:grpSp>
        <p:grpSp>
          <p:nvGrpSpPr>
            <p:cNvPr id="55" name="Graphic 3">
              <a:extLst>
                <a:ext uri="{FF2B5EF4-FFF2-40B4-BE49-F238E27FC236}">
                  <a16:creationId xmlns:a16="http://schemas.microsoft.com/office/drawing/2014/main" id="{0C3FAC5E-72C5-EAED-3F35-D21DB7052C6F}"/>
                </a:ext>
              </a:extLst>
            </p:cNvPr>
            <p:cNvGrpSpPr/>
            <p:nvPr/>
          </p:nvGrpSpPr>
          <p:grpSpPr>
            <a:xfrm>
              <a:off x="1920294" y="245576"/>
              <a:ext cx="872203" cy="1427605"/>
              <a:chOff x="4813097" y="2988481"/>
              <a:chExt cx="872203" cy="1427605"/>
            </a:xfrm>
            <a:solidFill>
              <a:srgbClr val="000000"/>
            </a:solidFill>
          </p:grpSpPr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7D09F071-89F5-D630-8853-3669EFE0140E}"/>
                  </a:ext>
                </a:extLst>
              </p:cNvPr>
              <p:cNvSpPr/>
              <p:nvPr/>
            </p:nvSpPr>
            <p:spPr>
              <a:xfrm>
                <a:off x="4813097" y="3154119"/>
                <a:ext cx="73710" cy="1261967"/>
              </a:xfrm>
              <a:custGeom>
                <a:avLst/>
                <a:gdLst>
                  <a:gd name="connsiteX0" fmla="*/ 32967 w 73710"/>
                  <a:gd name="connsiteY0" fmla="*/ 6119 h 1261967"/>
                  <a:gd name="connsiteX1" fmla="*/ 67828 w 73710"/>
                  <a:gd name="connsiteY1" fmla="*/ 223289 h 1261967"/>
                  <a:gd name="connsiteX2" fmla="*/ 47064 w 73710"/>
                  <a:gd name="connsiteY2" fmla="*/ 1189600 h 1261967"/>
                  <a:gd name="connsiteX3" fmla="*/ 42683 w 73710"/>
                  <a:gd name="connsiteY3" fmla="*/ 1261229 h 1261967"/>
                  <a:gd name="connsiteX4" fmla="*/ 33062 w 73710"/>
                  <a:gd name="connsiteY4" fmla="*/ 1261515 h 1261967"/>
                  <a:gd name="connsiteX5" fmla="*/ 25061 w 73710"/>
                  <a:gd name="connsiteY5" fmla="*/ 1190267 h 1261967"/>
                  <a:gd name="connsiteX6" fmla="*/ 10583 w 73710"/>
                  <a:gd name="connsiteY6" fmla="*/ 222051 h 1261967"/>
                  <a:gd name="connsiteX7" fmla="*/ 54017 w 73710"/>
                  <a:gd name="connsiteY7" fmla="*/ -453 h 1261967"/>
                  <a:gd name="connsiteX8" fmla="*/ 32967 w 73710"/>
                  <a:gd name="connsiteY8" fmla="*/ 6119 h 1261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710" h="1261967">
                    <a:moveTo>
                      <a:pt x="32967" y="6119"/>
                    </a:moveTo>
                    <a:cubicBezTo>
                      <a:pt x="91260" y="12120"/>
                      <a:pt x="70210" y="144803"/>
                      <a:pt x="67828" y="223289"/>
                    </a:cubicBezTo>
                    <a:cubicBezTo>
                      <a:pt x="52208" y="545330"/>
                      <a:pt x="62685" y="867560"/>
                      <a:pt x="47064" y="1189600"/>
                    </a:cubicBezTo>
                    <a:cubicBezTo>
                      <a:pt x="44683" y="1239035"/>
                      <a:pt x="46207" y="1215128"/>
                      <a:pt x="42683" y="1261229"/>
                    </a:cubicBezTo>
                    <a:lnTo>
                      <a:pt x="33062" y="1261515"/>
                    </a:lnTo>
                    <a:cubicBezTo>
                      <a:pt x="22013" y="1163026"/>
                      <a:pt x="35920" y="1299900"/>
                      <a:pt x="25061" y="1190267"/>
                    </a:cubicBezTo>
                    <a:cubicBezTo>
                      <a:pt x="-6847" y="867655"/>
                      <a:pt x="-4847" y="545806"/>
                      <a:pt x="10583" y="222051"/>
                    </a:cubicBezTo>
                    <a:cubicBezTo>
                      <a:pt x="12298" y="146042"/>
                      <a:pt x="-8372" y="4310"/>
                      <a:pt x="54017" y="-453"/>
                    </a:cubicBezTo>
                    <a:lnTo>
                      <a:pt x="32967" y="6119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4F21E9B9-D1DC-11F2-D414-0268AB9A0BEB}"/>
                  </a:ext>
                </a:extLst>
              </p:cNvPr>
              <p:cNvSpPr/>
              <p:nvPr/>
            </p:nvSpPr>
            <p:spPr>
              <a:xfrm>
                <a:off x="4866184" y="3160239"/>
                <a:ext cx="471709" cy="48971"/>
              </a:xfrm>
              <a:custGeom>
                <a:avLst/>
                <a:gdLst>
                  <a:gd name="connsiteX0" fmla="*/ -212 w 471709"/>
                  <a:gd name="connsiteY0" fmla="*/ 31813 h 48971"/>
                  <a:gd name="connsiteX1" fmla="*/ 97609 w 471709"/>
                  <a:gd name="connsiteY1" fmla="*/ 4381 h 48971"/>
                  <a:gd name="connsiteX2" fmla="*/ 471465 w 471709"/>
                  <a:gd name="connsiteY2" fmla="*/ 19050 h 48971"/>
                  <a:gd name="connsiteX3" fmla="*/ 471465 w 471709"/>
                  <a:gd name="connsiteY3" fmla="*/ 27432 h 48971"/>
                  <a:gd name="connsiteX4" fmla="*/ 97419 w 471709"/>
                  <a:gd name="connsiteY4" fmla="*/ 46101 h 48971"/>
                  <a:gd name="connsiteX5" fmla="*/ -22 w 471709"/>
                  <a:gd name="connsiteY5" fmla="*/ 18954 h 48971"/>
                  <a:gd name="connsiteX6" fmla="*/ -212 w 471709"/>
                  <a:gd name="connsiteY6" fmla="*/ 31813 h 48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71709" h="48971">
                    <a:moveTo>
                      <a:pt x="-212" y="31813"/>
                    </a:moveTo>
                    <a:cubicBezTo>
                      <a:pt x="-1546" y="3524"/>
                      <a:pt x="39126" y="5334"/>
                      <a:pt x="97609" y="4381"/>
                    </a:cubicBezTo>
                    <a:cubicBezTo>
                      <a:pt x="221815" y="5905"/>
                      <a:pt x="350689" y="-14669"/>
                      <a:pt x="471465" y="19050"/>
                    </a:cubicBezTo>
                    <a:lnTo>
                      <a:pt x="471465" y="27432"/>
                    </a:lnTo>
                    <a:cubicBezTo>
                      <a:pt x="350784" y="62102"/>
                      <a:pt x="221720" y="42767"/>
                      <a:pt x="97419" y="46101"/>
                    </a:cubicBezTo>
                    <a:cubicBezTo>
                      <a:pt x="38268" y="45529"/>
                      <a:pt x="-1451" y="47434"/>
                      <a:pt x="-22" y="18954"/>
                    </a:cubicBezTo>
                    <a:lnTo>
                      <a:pt x="-212" y="3181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B6239196-BDCE-D1EE-E053-5F42A6A0F34A}"/>
                  </a:ext>
                </a:extLst>
              </p:cNvPr>
              <p:cNvSpPr/>
              <p:nvPr/>
            </p:nvSpPr>
            <p:spPr>
              <a:xfrm>
                <a:off x="5259876" y="3181591"/>
                <a:ext cx="94739" cy="1165344"/>
              </a:xfrm>
              <a:custGeom>
                <a:avLst/>
                <a:gdLst>
                  <a:gd name="connsiteX0" fmla="*/ 55294 w 94739"/>
                  <a:gd name="connsiteY0" fmla="*/ 3698 h 1165344"/>
                  <a:gd name="connsiteX1" fmla="*/ 93870 w 94739"/>
                  <a:gd name="connsiteY1" fmla="*/ 124761 h 1165344"/>
                  <a:gd name="connsiteX2" fmla="*/ 27386 w 94739"/>
                  <a:gd name="connsiteY2" fmla="*/ 1022588 h 1165344"/>
                  <a:gd name="connsiteX3" fmla="*/ 11765 w 94739"/>
                  <a:gd name="connsiteY3" fmla="*/ 1164891 h 1165344"/>
                  <a:gd name="connsiteX4" fmla="*/ 2526 w 94739"/>
                  <a:gd name="connsiteY4" fmla="*/ 1164510 h 1165344"/>
                  <a:gd name="connsiteX5" fmla="*/ 526 w 94739"/>
                  <a:gd name="connsiteY5" fmla="*/ 1021445 h 1165344"/>
                  <a:gd name="connsiteX6" fmla="*/ 40530 w 94739"/>
                  <a:gd name="connsiteY6" fmla="*/ 122951 h 1165344"/>
                  <a:gd name="connsiteX7" fmla="*/ 70534 w 94739"/>
                  <a:gd name="connsiteY7" fmla="*/ 3603 h 1165344"/>
                  <a:gd name="connsiteX8" fmla="*/ 55294 w 94739"/>
                  <a:gd name="connsiteY8" fmla="*/ 3698 h 116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4739" h="1165344">
                    <a:moveTo>
                      <a:pt x="55294" y="3698"/>
                    </a:moveTo>
                    <a:cubicBezTo>
                      <a:pt x="99300" y="-17638"/>
                      <a:pt x="94918" y="46370"/>
                      <a:pt x="93870" y="124761"/>
                    </a:cubicBezTo>
                    <a:cubicBezTo>
                      <a:pt x="77773" y="424418"/>
                      <a:pt x="54246" y="723693"/>
                      <a:pt x="27386" y="1022588"/>
                    </a:cubicBezTo>
                    <a:cubicBezTo>
                      <a:pt x="24624" y="1070308"/>
                      <a:pt x="18147" y="1117552"/>
                      <a:pt x="11765" y="1164891"/>
                    </a:cubicBezTo>
                    <a:lnTo>
                      <a:pt x="2526" y="1164510"/>
                    </a:lnTo>
                    <a:cubicBezTo>
                      <a:pt x="621" y="1116790"/>
                      <a:pt x="-1380" y="1069165"/>
                      <a:pt x="526" y="1021445"/>
                    </a:cubicBezTo>
                    <a:cubicBezTo>
                      <a:pt x="2716" y="721312"/>
                      <a:pt x="13289" y="421941"/>
                      <a:pt x="40530" y="122951"/>
                    </a:cubicBezTo>
                    <a:cubicBezTo>
                      <a:pt x="45102" y="55229"/>
                      <a:pt x="41483" y="7984"/>
                      <a:pt x="70534" y="3603"/>
                    </a:cubicBezTo>
                    <a:lnTo>
                      <a:pt x="55294" y="3698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EC46EA8D-C178-ED0F-98F7-09996D33BE3D}"/>
                  </a:ext>
                </a:extLst>
              </p:cNvPr>
              <p:cNvSpPr/>
              <p:nvPr/>
            </p:nvSpPr>
            <p:spPr>
              <a:xfrm>
                <a:off x="4842689" y="4370419"/>
                <a:ext cx="497776" cy="42977"/>
              </a:xfrm>
              <a:custGeom>
                <a:avLst/>
                <a:gdLst>
                  <a:gd name="connsiteX0" fmla="*/ 41 w 497776"/>
                  <a:gd name="connsiteY0" fmla="*/ 5019 h 42977"/>
                  <a:gd name="connsiteX1" fmla="*/ 286744 w 497776"/>
                  <a:gd name="connsiteY1" fmla="*/ 2161 h 42977"/>
                  <a:gd name="connsiteX2" fmla="*/ 497532 w 497776"/>
                  <a:gd name="connsiteY2" fmla="*/ 17782 h 42977"/>
                  <a:gd name="connsiteX3" fmla="*/ 497342 w 497776"/>
                  <a:gd name="connsiteY3" fmla="*/ 27021 h 42977"/>
                  <a:gd name="connsiteX4" fmla="*/ 286363 w 497776"/>
                  <a:gd name="connsiteY4" fmla="*/ 39881 h 42977"/>
                  <a:gd name="connsiteX5" fmla="*/ -244 w 497776"/>
                  <a:gd name="connsiteY5" fmla="*/ 37023 h 42977"/>
                  <a:gd name="connsiteX6" fmla="*/ 41 w 497776"/>
                  <a:gd name="connsiteY6" fmla="*/ 5019 h 429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776" h="42977">
                    <a:moveTo>
                      <a:pt x="41" y="5019"/>
                    </a:moveTo>
                    <a:cubicBezTo>
                      <a:pt x="95196" y="-1649"/>
                      <a:pt x="191113" y="-1744"/>
                      <a:pt x="286744" y="2161"/>
                    </a:cubicBezTo>
                    <a:cubicBezTo>
                      <a:pt x="357229" y="4638"/>
                      <a:pt x="427238" y="12734"/>
                      <a:pt x="497532" y="17782"/>
                    </a:cubicBezTo>
                    <a:lnTo>
                      <a:pt x="497342" y="27021"/>
                    </a:lnTo>
                    <a:cubicBezTo>
                      <a:pt x="426952" y="30736"/>
                      <a:pt x="356753" y="37309"/>
                      <a:pt x="286363" y="39881"/>
                    </a:cubicBezTo>
                    <a:cubicBezTo>
                      <a:pt x="190732" y="43786"/>
                      <a:pt x="94910" y="43786"/>
                      <a:pt x="-244" y="37023"/>
                    </a:cubicBezTo>
                    <a:lnTo>
                      <a:pt x="41" y="5019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D5228CF4-A923-8DC2-2ABC-93F1E3B64400}"/>
                  </a:ext>
                </a:extLst>
              </p:cNvPr>
              <p:cNvSpPr/>
              <p:nvPr/>
            </p:nvSpPr>
            <p:spPr>
              <a:xfrm>
                <a:off x="5328368" y="3016197"/>
                <a:ext cx="318992" cy="180421"/>
              </a:xfrm>
              <a:custGeom>
                <a:avLst/>
                <a:gdLst>
                  <a:gd name="connsiteX0" fmla="*/ 17853 w 318992"/>
                  <a:gd name="connsiteY0" fmla="*/ 161949 h 180421"/>
                  <a:gd name="connsiteX1" fmla="*/ 93672 w 318992"/>
                  <a:gd name="connsiteY1" fmla="*/ 96131 h 180421"/>
                  <a:gd name="connsiteX2" fmla="*/ 282553 w 318992"/>
                  <a:gd name="connsiteY2" fmla="*/ 7739 h 180421"/>
                  <a:gd name="connsiteX3" fmla="*/ 311128 w 318992"/>
                  <a:gd name="connsiteY3" fmla="*/ -453 h 180421"/>
                  <a:gd name="connsiteX4" fmla="*/ 318748 w 318992"/>
                  <a:gd name="connsiteY4" fmla="*/ 8406 h 180421"/>
                  <a:gd name="connsiteX5" fmla="*/ 298079 w 318992"/>
                  <a:gd name="connsiteY5" fmla="*/ 36695 h 180421"/>
                  <a:gd name="connsiteX6" fmla="*/ 117866 w 318992"/>
                  <a:gd name="connsiteY6" fmla="*/ 143660 h 180421"/>
                  <a:gd name="connsiteX7" fmla="*/ -244 w 318992"/>
                  <a:gd name="connsiteY7" fmla="*/ 162044 h 180421"/>
                  <a:gd name="connsiteX8" fmla="*/ 17853 w 318992"/>
                  <a:gd name="connsiteY8" fmla="*/ 161949 h 180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8992" h="180421">
                    <a:moveTo>
                      <a:pt x="17853" y="161949"/>
                    </a:moveTo>
                    <a:cubicBezTo>
                      <a:pt x="11567" y="129564"/>
                      <a:pt x="49476" y="120896"/>
                      <a:pt x="93672" y="96131"/>
                    </a:cubicBezTo>
                    <a:cubicBezTo>
                      <a:pt x="155585" y="65079"/>
                      <a:pt x="218450" y="32980"/>
                      <a:pt x="282553" y="7739"/>
                    </a:cubicBezTo>
                    <a:cubicBezTo>
                      <a:pt x="292459" y="6500"/>
                      <a:pt x="301793" y="2214"/>
                      <a:pt x="311128" y="-453"/>
                    </a:cubicBezTo>
                    <a:lnTo>
                      <a:pt x="318748" y="8406"/>
                    </a:lnTo>
                    <a:cubicBezTo>
                      <a:pt x="312176" y="17359"/>
                      <a:pt x="307604" y="29456"/>
                      <a:pt x="298079" y="36695"/>
                    </a:cubicBezTo>
                    <a:cubicBezTo>
                      <a:pt x="242453" y="78224"/>
                      <a:pt x="179969" y="111752"/>
                      <a:pt x="117866" y="143660"/>
                    </a:cubicBezTo>
                    <a:cubicBezTo>
                      <a:pt x="68145" y="168044"/>
                      <a:pt x="22521" y="200906"/>
                      <a:pt x="-244" y="162044"/>
                    </a:cubicBezTo>
                    <a:lnTo>
                      <a:pt x="17853" y="161949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8F124366-19A9-336A-0CD8-1D38C2D17BF3}"/>
                  </a:ext>
                </a:extLst>
              </p:cNvPr>
              <p:cNvSpPr/>
              <p:nvPr/>
            </p:nvSpPr>
            <p:spPr>
              <a:xfrm>
                <a:off x="5632422" y="3006386"/>
                <a:ext cx="52878" cy="1051274"/>
              </a:xfrm>
              <a:custGeom>
                <a:avLst/>
                <a:gdLst>
                  <a:gd name="connsiteX0" fmla="*/ 45556 w 52878"/>
                  <a:gd name="connsiteY0" fmla="*/ -453 h 1051274"/>
                  <a:gd name="connsiteX1" fmla="*/ 41174 w 52878"/>
                  <a:gd name="connsiteY1" fmla="*/ 423981 h 1051274"/>
                  <a:gd name="connsiteX2" fmla="*/ 25743 w 52878"/>
                  <a:gd name="connsiteY2" fmla="*/ 1050631 h 1051274"/>
                  <a:gd name="connsiteX3" fmla="*/ 12885 w 52878"/>
                  <a:gd name="connsiteY3" fmla="*/ 1050822 h 1051274"/>
                  <a:gd name="connsiteX4" fmla="*/ 3550 w 52878"/>
                  <a:gd name="connsiteY4" fmla="*/ 422743 h 1051274"/>
                  <a:gd name="connsiteX5" fmla="*/ 26029 w 52878"/>
                  <a:gd name="connsiteY5" fmla="*/ 1738 h 1051274"/>
                  <a:gd name="connsiteX6" fmla="*/ 45556 w 52878"/>
                  <a:gd name="connsiteY6" fmla="*/ -453 h 1051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2878" h="1051274">
                    <a:moveTo>
                      <a:pt x="45556" y="-453"/>
                    </a:moveTo>
                    <a:cubicBezTo>
                      <a:pt x="62605" y="139660"/>
                      <a:pt x="43841" y="282916"/>
                      <a:pt x="41174" y="423981"/>
                    </a:cubicBezTo>
                    <a:cubicBezTo>
                      <a:pt x="29458" y="632674"/>
                      <a:pt x="37555" y="841938"/>
                      <a:pt x="25743" y="1050631"/>
                    </a:cubicBezTo>
                    <a:lnTo>
                      <a:pt x="12885" y="1050822"/>
                    </a:lnTo>
                    <a:cubicBezTo>
                      <a:pt x="-4356" y="842129"/>
                      <a:pt x="-1308" y="631912"/>
                      <a:pt x="3550" y="422743"/>
                    </a:cubicBezTo>
                    <a:cubicBezTo>
                      <a:pt x="11932" y="282535"/>
                      <a:pt x="23362" y="142136"/>
                      <a:pt x="26029" y="1738"/>
                    </a:cubicBezTo>
                    <a:lnTo>
                      <a:pt x="45556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30CA0051-6AE7-B1DC-3E1C-DAEA2703B7A4}"/>
                  </a:ext>
                </a:extLst>
              </p:cNvPr>
              <p:cNvSpPr/>
              <p:nvPr/>
            </p:nvSpPr>
            <p:spPr>
              <a:xfrm>
                <a:off x="5348371" y="4073187"/>
                <a:ext cx="272986" cy="258603"/>
              </a:xfrm>
              <a:custGeom>
                <a:avLst/>
                <a:gdLst>
                  <a:gd name="connsiteX0" fmla="*/ -244 w 272986"/>
                  <a:gd name="connsiteY0" fmla="*/ 248435 h 258603"/>
                  <a:gd name="connsiteX1" fmla="*/ 239500 w 272986"/>
                  <a:gd name="connsiteY1" fmla="*/ 19169 h 258603"/>
                  <a:gd name="connsiteX2" fmla="*/ 265694 w 272986"/>
                  <a:gd name="connsiteY2" fmla="*/ -453 h 258603"/>
                  <a:gd name="connsiteX3" fmla="*/ 272742 w 272986"/>
                  <a:gd name="connsiteY3" fmla="*/ 7834 h 258603"/>
                  <a:gd name="connsiteX4" fmla="*/ 248644 w 272986"/>
                  <a:gd name="connsiteY4" fmla="*/ 29741 h 258603"/>
                  <a:gd name="connsiteX5" fmla="*/ 26426 w 272986"/>
                  <a:gd name="connsiteY5" fmla="*/ 258151 h 258603"/>
                  <a:gd name="connsiteX6" fmla="*/ -244 w 272986"/>
                  <a:gd name="connsiteY6" fmla="*/ 248435 h 2586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2986" h="258603">
                    <a:moveTo>
                      <a:pt x="-244" y="248435"/>
                    </a:moveTo>
                    <a:cubicBezTo>
                      <a:pt x="58334" y="152899"/>
                      <a:pt x="151203" y="85558"/>
                      <a:pt x="239500" y="19169"/>
                    </a:cubicBezTo>
                    <a:cubicBezTo>
                      <a:pt x="248263" y="12596"/>
                      <a:pt x="257026" y="6119"/>
                      <a:pt x="265694" y="-453"/>
                    </a:cubicBezTo>
                    <a:lnTo>
                      <a:pt x="272742" y="7834"/>
                    </a:lnTo>
                    <a:cubicBezTo>
                      <a:pt x="264741" y="15168"/>
                      <a:pt x="256645" y="22407"/>
                      <a:pt x="248644" y="29741"/>
                    </a:cubicBezTo>
                    <a:cubicBezTo>
                      <a:pt x="171015" y="102131"/>
                      <a:pt x="94053" y="176236"/>
                      <a:pt x="26426" y="258151"/>
                    </a:cubicBezTo>
                    <a:lnTo>
                      <a:pt x="-244" y="248435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F919D3CE-734C-8AC0-31C8-C65D3356F21C}"/>
                  </a:ext>
                </a:extLst>
              </p:cNvPr>
              <p:cNvSpPr/>
              <p:nvPr/>
            </p:nvSpPr>
            <p:spPr>
              <a:xfrm>
                <a:off x="4857643" y="3023627"/>
                <a:ext cx="358140" cy="163830"/>
              </a:xfrm>
              <a:custGeom>
                <a:avLst/>
                <a:gdLst>
                  <a:gd name="connsiteX0" fmla="*/ 42 w 358140"/>
                  <a:gd name="connsiteY0" fmla="*/ 140136 h 163830"/>
                  <a:gd name="connsiteX1" fmla="*/ 279791 w 358140"/>
                  <a:gd name="connsiteY1" fmla="*/ 22122 h 163830"/>
                  <a:gd name="connsiteX2" fmla="*/ 353800 w 358140"/>
                  <a:gd name="connsiteY2" fmla="*/ -453 h 163830"/>
                  <a:gd name="connsiteX3" fmla="*/ 357896 w 358140"/>
                  <a:gd name="connsiteY3" fmla="*/ 10787 h 163830"/>
                  <a:gd name="connsiteX4" fmla="*/ 288078 w 358140"/>
                  <a:gd name="connsiteY4" fmla="*/ 43839 h 163830"/>
                  <a:gd name="connsiteX5" fmla="*/ -244 w 358140"/>
                  <a:gd name="connsiteY5" fmla="*/ 163377 h 163830"/>
                  <a:gd name="connsiteX6" fmla="*/ 42 w 358140"/>
                  <a:gd name="connsiteY6" fmla="*/ 140136 h 163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8140" h="163830">
                    <a:moveTo>
                      <a:pt x="42" y="140136"/>
                    </a:moveTo>
                    <a:cubicBezTo>
                      <a:pt x="89196" y="95274"/>
                      <a:pt x="184731" y="55554"/>
                      <a:pt x="279791" y="22122"/>
                    </a:cubicBezTo>
                    <a:cubicBezTo>
                      <a:pt x="329416" y="6310"/>
                      <a:pt x="304746" y="13835"/>
                      <a:pt x="353800" y="-453"/>
                    </a:cubicBezTo>
                    <a:lnTo>
                      <a:pt x="357896" y="10787"/>
                    </a:lnTo>
                    <a:cubicBezTo>
                      <a:pt x="311890" y="32694"/>
                      <a:pt x="335131" y="21645"/>
                      <a:pt x="288078" y="43839"/>
                    </a:cubicBezTo>
                    <a:cubicBezTo>
                      <a:pt x="193780" y="85749"/>
                      <a:pt x="97673" y="134135"/>
                      <a:pt x="-244" y="163377"/>
                    </a:cubicBezTo>
                    <a:lnTo>
                      <a:pt x="42" y="140136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C8049EB9-643A-D438-5F46-C1066E79739B}"/>
                  </a:ext>
                </a:extLst>
              </p:cNvPr>
              <p:cNvSpPr/>
              <p:nvPr/>
            </p:nvSpPr>
            <p:spPr>
              <a:xfrm>
                <a:off x="5206639" y="2988481"/>
                <a:ext cx="445674" cy="57071"/>
              </a:xfrm>
              <a:custGeom>
                <a:avLst/>
                <a:gdLst>
                  <a:gd name="connsiteX0" fmla="*/ 418475 w 445674"/>
                  <a:gd name="connsiteY0" fmla="*/ 38503 h 57071"/>
                  <a:gd name="connsiteX1" fmla="*/ 209210 w 445674"/>
                  <a:gd name="connsiteY1" fmla="*/ 48504 h 57071"/>
                  <a:gd name="connsiteX2" fmla="*/ -244 w 445674"/>
                  <a:gd name="connsiteY2" fmla="*/ 32978 h 57071"/>
                  <a:gd name="connsiteX3" fmla="*/ 327 w 445674"/>
                  <a:gd name="connsiteY3" fmla="*/ 5832 h 57071"/>
                  <a:gd name="connsiteX4" fmla="*/ 210544 w 445674"/>
                  <a:gd name="connsiteY4" fmla="*/ 5070 h 57071"/>
                  <a:gd name="connsiteX5" fmla="*/ 445431 w 445674"/>
                  <a:gd name="connsiteY5" fmla="*/ 38312 h 57071"/>
                  <a:gd name="connsiteX6" fmla="*/ 418475 w 445674"/>
                  <a:gd name="connsiteY6" fmla="*/ 38503 h 57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45674" h="57071">
                    <a:moveTo>
                      <a:pt x="418475" y="38503"/>
                    </a:moveTo>
                    <a:cubicBezTo>
                      <a:pt x="415522" y="72316"/>
                      <a:pt x="259788" y="48409"/>
                      <a:pt x="209210" y="48504"/>
                    </a:cubicBezTo>
                    <a:cubicBezTo>
                      <a:pt x="139107" y="50980"/>
                      <a:pt x="69288" y="43837"/>
                      <a:pt x="-244" y="32978"/>
                    </a:cubicBezTo>
                    <a:lnTo>
                      <a:pt x="327" y="5832"/>
                    </a:lnTo>
                    <a:cubicBezTo>
                      <a:pt x="70336" y="-836"/>
                      <a:pt x="140535" y="-3788"/>
                      <a:pt x="210544" y="5070"/>
                    </a:cubicBezTo>
                    <a:cubicBezTo>
                      <a:pt x="284077" y="12214"/>
                      <a:pt x="388185" y="-3598"/>
                      <a:pt x="445431" y="38312"/>
                    </a:cubicBezTo>
                    <a:lnTo>
                      <a:pt x="418475" y="3850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66EED627-89F5-010A-53FA-4C4BFF720780}"/>
                  </a:ext>
                </a:extLst>
              </p:cNvPr>
              <p:cNvSpPr/>
              <p:nvPr/>
            </p:nvSpPr>
            <p:spPr>
              <a:xfrm>
                <a:off x="5310366" y="3806296"/>
                <a:ext cx="15144" cy="5333"/>
              </a:xfrm>
              <a:custGeom>
                <a:avLst/>
                <a:gdLst>
                  <a:gd name="connsiteX0" fmla="*/ 14900 w 15144"/>
                  <a:gd name="connsiteY0" fmla="*/ 1833 h 5333"/>
                  <a:gd name="connsiteX1" fmla="*/ 12328 w 15144"/>
                  <a:gd name="connsiteY1" fmla="*/ 4881 h 5333"/>
                  <a:gd name="connsiteX2" fmla="*/ 1565 w 15144"/>
                  <a:gd name="connsiteY2" fmla="*/ 3738 h 5333"/>
                  <a:gd name="connsiteX3" fmla="*/ -244 w 15144"/>
                  <a:gd name="connsiteY3" fmla="*/ -453 h 5333"/>
                  <a:gd name="connsiteX4" fmla="*/ 14900 w 15144"/>
                  <a:gd name="connsiteY4" fmla="*/ 1833 h 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144" h="5333">
                    <a:moveTo>
                      <a:pt x="14900" y="1833"/>
                    </a:moveTo>
                    <a:cubicBezTo>
                      <a:pt x="14043" y="2786"/>
                      <a:pt x="13186" y="3833"/>
                      <a:pt x="12328" y="4881"/>
                    </a:cubicBezTo>
                    <a:lnTo>
                      <a:pt x="1565" y="3738"/>
                    </a:lnTo>
                    <a:cubicBezTo>
                      <a:pt x="994" y="2404"/>
                      <a:pt x="422" y="976"/>
                      <a:pt x="-244" y="-453"/>
                    </a:cubicBezTo>
                    <a:lnTo>
                      <a:pt x="14900" y="183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0E455BFA-9A97-EEEC-1AF5-21337F8E1977}"/>
                  </a:ext>
                </a:extLst>
              </p:cNvPr>
              <p:cNvSpPr/>
              <p:nvPr/>
            </p:nvSpPr>
            <p:spPr>
              <a:xfrm>
                <a:off x="5406474" y="3663135"/>
                <a:ext cx="149542" cy="67071"/>
              </a:xfrm>
              <a:custGeom>
                <a:avLst/>
                <a:gdLst>
                  <a:gd name="connsiteX0" fmla="*/ 15377 w 149542"/>
                  <a:gd name="connsiteY0" fmla="*/ 21931 h 67071"/>
                  <a:gd name="connsiteX1" fmla="*/ 84337 w 149542"/>
                  <a:gd name="connsiteY1" fmla="*/ 44315 h 67071"/>
                  <a:gd name="connsiteX2" fmla="*/ 139392 w 149542"/>
                  <a:gd name="connsiteY2" fmla="*/ -453 h 67071"/>
                  <a:gd name="connsiteX3" fmla="*/ 149298 w 149542"/>
                  <a:gd name="connsiteY3" fmla="*/ 4786 h 67071"/>
                  <a:gd name="connsiteX4" fmla="*/ 86814 w 149542"/>
                  <a:gd name="connsiteY4" fmla="*/ 66222 h 67071"/>
                  <a:gd name="connsiteX5" fmla="*/ -244 w 149542"/>
                  <a:gd name="connsiteY5" fmla="*/ 22027 h 67071"/>
                  <a:gd name="connsiteX6" fmla="*/ 15377 w 149542"/>
                  <a:gd name="connsiteY6" fmla="*/ 21931 h 67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9542" h="67071">
                    <a:moveTo>
                      <a:pt x="15377" y="21931"/>
                    </a:moveTo>
                    <a:cubicBezTo>
                      <a:pt x="29188" y="45268"/>
                      <a:pt x="58906" y="42315"/>
                      <a:pt x="84337" y="44315"/>
                    </a:cubicBezTo>
                    <a:cubicBezTo>
                      <a:pt x="111293" y="38885"/>
                      <a:pt x="122723" y="18978"/>
                      <a:pt x="139392" y="-453"/>
                    </a:cubicBezTo>
                    <a:lnTo>
                      <a:pt x="149298" y="4786"/>
                    </a:lnTo>
                    <a:cubicBezTo>
                      <a:pt x="132153" y="33266"/>
                      <a:pt x="122819" y="58126"/>
                      <a:pt x="86814" y="66222"/>
                    </a:cubicBezTo>
                    <a:cubicBezTo>
                      <a:pt x="43856" y="67842"/>
                      <a:pt x="10424" y="66508"/>
                      <a:pt x="-244" y="22027"/>
                    </a:cubicBezTo>
                    <a:lnTo>
                      <a:pt x="15377" y="21931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BF8F73AF-57D2-14C8-AC62-8E6AA6B54B8B}"/>
                  </a:ext>
                </a:extLst>
              </p:cNvPr>
              <p:cNvSpPr/>
              <p:nvPr/>
            </p:nvSpPr>
            <p:spPr>
              <a:xfrm>
                <a:off x="5373041" y="4022990"/>
                <a:ext cx="195452" cy="167354"/>
              </a:xfrm>
              <a:custGeom>
                <a:avLst/>
                <a:gdLst>
                  <a:gd name="connsiteX0" fmla="*/ -244 w 195452"/>
                  <a:gd name="connsiteY0" fmla="*/ 151756 h 167354"/>
                  <a:gd name="connsiteX1" fmla="*/ 188160 w 195452"/>
                  <a:gd name="connsiteY1" fmla="*/ -453 h 167354"/>
                  <a:gd name="connsiteX2" fmla="*/ 195209 w 195452"/>
                  <a:gd name="connsiteY2" fmla="*/ 7738 h 167354"/>
                  <a:gd name="connsiteX3" fmla="*/ 12329 w 195452"/>
                  <a:gd name="connsiteY3" fmla="*/ 166901 h 167354"/>
                  <a:gd name="connsiteX4" fmla="*/ -244 w 195452"/>
                  <a:gd name="connsiteY4" fmla="*/ 151756 h 167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5452" h="167354">
                    <a:moveTo>
                      <a:pt x="-244" y="151756"/>
                    </a:moveTo>
                    <a:cubicBezTo>
                      <a:pt x="54715" y="92702"/>
                      <a:pt x="124343" y="48410"/>
                      <a:pt x="188160" y="-453"/>
                    </a:cubicBezTo>
                    <a:lnTo>
                      <a:pt x="195209" y="7738"/>
                    </a:lnTo>
                    <a:cubicBezTo>
                      <a:pt x="135011" y="61460"/>
                      <a:pt x="77956" y="120039"/>
                      <a:pt x="12329" y="166901"/>
                    </a:cubicBezTo>
                    <a:lnTo>
                      <a:pt x="-244" y="151756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A704CE1F-D70D-7FA4-DFB8-FB9CE91B0286}"/>
                  </a:ext>
                </a:extLst>
              </p:cNvPr>
              <p:cNvSpPr/>
              <p:nvPr/>
            </p:nvSpPr>
            <p:spPr>
              <a:xfrm>
                <a:off x="5398473" y="3212222"/>
                <a:ext cx="158876" cy="89630"/>
              </a:xfrm>
              <a:custGeom>
                <a:avLst/>
                <a:gdLst>
                  <a:gd name="connsiteX0" fmla="*/ -244 w 158876"/>
                  <a:gd name="connsiteY0" fmla="*/ 72985 h 89630"/>
                  <a:gd name="connsiteX1" fmla="*/ 153584 w 158876"/>
                  <a:gd name="connsiteY1" fmla="*/ -453 h 89630"/>
                  <a:gd name="connsiteX2" fmla="*/ 158633 w 158876"/>
                  <a:gd name="connsiteY2" fmla="*/ 10405 h 89630"/>
                  <a:gd name="connsiteX3" fmla="*/ 4423 w 158876"/>
                  <a:gd name="connsiteY3" fmla="*/ 89177 h 89630"/>
                  <a:gd name="connsiteX4" fmla="*/ -244 w 158876"/>
                  <a:gd name="connsiteY4" fmla="*/ 72985 h 89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876" h="89630">
                    <a:moveTo>
                      <a:pt x="-244" y="72985"/>
                    </a:moveTo>
                    <a:cubicBezTo>
                      <a:pt x="51095" y="48696"/>
                      <a:pt x="101863" y="23169"/>
                      <a:pt x="153584" y="-453"/>
                    </a:cubicBezTo>
                    <a:lnTo>
                      <a:pt x="158633" y="10405"/>
                    </a:lnTo>
                    <a:cubicBezTo>
                      <a:pt x="107674" y="37456"/>
                      <a:pt x="55001" y="61460"/>
                      <a:pt x="4423" y="89177"/>
                    </a:cubicBezTo>
                    <a:lnTo>
                      <a:pt x="-244" y="72985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58497ABD-B60B-CDA7-CA94-44161302EE82}"/>
                  </a:ext>
                </a:extLst>
              </p:cNvPr>
              <p:cNvSpPr/>
              <p:nvPr/>
            </p:nvSpPr>
            <p:spPr>
              <a:xfrm>
                <a:off x="4967242" y="4091623"/>
                <a:ext cx="41092" cy="60201"/>
              </a:xfrm>
              <a:custGeom>
                <a:avLst/>
                <a:gdLst>
                  <a:gd name="connsiteX0" fmla="*/ 28364 w 41092"/>
                  <a:gd name="connsiteY0" fmla="*/ 54548 h 60201"/>
                  <a:gd name="connsiteX1" fmla="*/ 24364 w 41092"/>
                  <a:gd name="connsiteY1" fmla="*/ 45595 h 60201"/>
                  <a:gd name="connsiteX2" fmla="*/ 6933 w 41092"/>
                  <a:gd name="connsiteY2" fmla="*/ 42833 h 60201"/>
                  <a:gd name="connsiteX3" fmla="*/ 28935 w 41092"/>
                  <a:gd name="connsiteY3" fmla="*/ 66 h 60201"/>
                  <a:gd name="connsiteX4" fmla="*/ 28364 w 41092"/>
                  <a:gd name="connsiteY4" fmla="*/ 54548 h 60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092" h="60201">
                    <a:moveTo>
                      <a:pt x="28364" y="54548"/>
                    </a:moveTo>
                    <a:cubicBezTo>
                      <a:pt x="57320" y="67979"/>
                      <a:pt x="27221" y="51882"/>
                      <a:pt x="24364" y="45595"/>
                    </a:cubicBezTo>
                    <a:lnTo>
                      <a:pt x="6933" y="42833"/>
                    </a:lnTo>
                    <a:cubicBezTo>
                      <a:pt x="-783" y="9305"/>
                      <a:pt x="-11069" y="-3269"/>
                      <a:pt x="28935" y="66"/>
                    </a:cubicBezTo>
                    <a:lnTo>
                      <a:pt x="28364" y="54548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ACDA22BA-0575-52A6-2D55-E68792A5DA9A}"/>
                  </a:ext>
                </a:extLst>
              </p:cNvPr>
              <p:cNvSpPr/>
              <p:nvPr/>
            </p:nvSpPr>
            <p:spPr>
              <a:xfrm>
                <a:off x="5053477" y="4074770"/>
                <a:ext cx="43719" cy="68139"/>
              </a:xfrm>
              <a:custGeom>
                <a:avLst/>
                <a:gdLst>
                  <a:gd name="connsiteX0" fmla="*/ 21187 w 43719"/>
                  <a:gd name="connsiteY0" fmla="*/ 7107 h 68139"/>
                  <a:gd name="connsiteX1" fmla="*/ 9376 w 43719"/>
                  <a:gd name="connsiteY1" fmla="*/ 67687 h 68139"/>
                  <a:gd name="connsiteX2" fmla="*/ -244 w 43719"/>
                  <a:gd name="connsiteY2" fmla="*/ 64924 h 68139"/>
                  <a:gd name="connsiteX3" fmla="*/ 43475 w 43719"/>
                  <a:gd name="connsiteY3" fmla="*/ 6917 h 68139"/>
                  <a:gd name="connsiteX4" fmla="*/ 21187 w 43719"/>
                  <a:gd name="connsiteY4" fmla="*/ 7107 h 68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719" h="68139">
                    <a:moveTo>
                      <a:pt x="21187" y="7107"/>
                    </a:moveTo>
                    <a:cubicBezTo>
                      <a:pt x="40523" y="34444"/>
                      <a:pt x="36236" y="26157"/>
                      <a:pt x="9376" y="67687"/>
                    </a:cubicBezTo>
                    <a:lnTo>
                      <a:pt x="-244" y="64924"/>
                    </a:lnTo>
                    <a:cubicBezTo>
                      <a:pt x="3185" y="24443"/>
                      <a:pt x="5661" y="-17848"/>
                      <a:pt x="43475" y="6917"/>
                    </a:cubicBezTo>
                    <a:lnTo>
                      <a:pt x="21187" y="710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D1363F93-E372-B7B8-4AFB-D6526D1C70F6}"/>
                  </a:ext>
                </a:extLst>
              </p:cNvPr>
              <p:cNvSpPr/>
              <p:nvPr/>
            </p:nvSpPr>
            <p:spPr>
              <a:xfrm>
                <a:off x="5114621" y="4087284"/>
                <a:ext cx="33159" cy="43243"/>
              </a:xfrm>
              <a:custGeom>
                <a:avLst/>
                <a:gdLst>
                  <a:gd name="connsiteX0" fmla="*/ 30908 w 33159"/>
                  <a:gd name="connsiteY0" fmla="*/ -453 h 43243"/>
                  <a:gd name="connsiteX1" fmla="*/ 21098 w 33159"/>
                  <a:gd name="connsiteY1" fmla="*/ 42696 h 43243"/>
                  <a:gd name="connsiteX2" fmla="*/ 11573 w 33159"/>
                  <a:gd name="connsiteY2" fmla="*/ 42790 h 43243"/>
                  <a:gd name="connsiteX3" fmla="*/ 1762 w 33159"/>
                  <a:gd name="connsiteY3" fmla="*/ -262 h 43243"/>
                  <a:gd name="connsiteX4" fmla="*/ 30908 w 33159"/>
                  <a:gd name="connsiteY4" fmla="*/ -453 h 43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159" h="43243">
                    <a:moveTo>
                      <a:pt x="30908" y="-453"/>
                    </a:moveTo>
                    <a:cubicBezTo>
                      <a:pt x="37100" y="15740"/>
                      <a:pt x="27575" y="28122"/>
                      <a:pt x="21098" y="42696"/>
                    </a:cubicBezTo>
                    <a:lnTo>
                      <a:pt x="11573" y="42790"/>
                    </a:lnTo>
                    <a:cubicBezTo>
                      <a:pt x="5096" y="28122"/>
                      <a:pt x="-4429" y="15930"/>
                      <a:pt x="1762" y="-262"/>
                    </a:cubicBezTo>
                    <a:lnTo>
                      <a:pt x="30908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5A41A2D3-DE81-EEEF-0A6D-9A6344F0F663}"/>
                  </a:ext>
                </a:extLst>
              </p:cNvPr>
              <p:cNvSpPr/>
              <p:nvPr/>
            </p:nvSpPr>
            <p:spPr>
              <a:xfrm>
                <a:off x="4973702" y="4209775"/>
                <a:ext cx="35150" cy="37814"/>
              </a:xfrm>
              <a:custGeom>
                <a:avLst/>
                <a:gdLst>
                  <a:gd name="connsiteX0" fmla="*/ 32763 w 35150"/>
                  <a:gd name="connsiteY0" fmla="*/ -453 h 37814"/>
                  <a:gd name="connsiteX1" fmla="*/ 20762 w 35150"/>
                  <a:gd name="connsiteY1" fmla="*/ 37362 h 37814"/>
                  <a:gd name="connsiteX2" fmla="*/ 8855 w 35150"/>
                  <a:gd name="connsiteY2" fmla="*/ 36313 h 37814"/>
                  <a:gd name="connsiteX3" fmla="*/ 2664 w 35150"/>
                  <a:gd name="connsiteY3" fmla="*/ -262 h 37814"/>
                  <a:gd name="connsiteX4" fmla="*/ 32763 w 35150"/>
                  <a:gd name="connsiteY4" fmla="*/ -453 h 37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50" h="37814">
                    <a:moveTo>
                      <a:pt x="32763" y="-453"/>
                    </a:moveTo>
                    <a:cubicBezTo>
                      <a:pt x="39812" y="14501"/>
                      <a:pt x="27810" y="24598"/>
                      <a:pt x="20762" y="37362"/>
                    </a:cubicBezTo>
                    <a:lnTo>
                      <a:pt x="8855" y="36313"/>
                    </a:lnTo>
                    <a:cubicBezTo>
                      <a:pt x="5331" y="24122"/>
                      <a:pt x="-5337" y="12120"/>
                      <a:pt x="2664" y="-262"/>
                    </a:cubicBezTo>
                    <a:lnTo>
                      <a:pt x="32763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AF1101E9-CB6B-BB91-A665-5E2EA45A920B}"/>
                  </a:ext>
                </a:extLst>
              </p:cNvPr>
              <p:cNvSpPr/>
              <p:nvPr/>
            </p:nvSpPr>
            <p:spPr>
              <a:xfrm>
                <a:off x="5043776" y="4196726"/>
                <a:ext cx="33896" cy="39528"/>
              </a:xfrm>
              <a:custGeom>
                <a:avLst/>
                <a:gdLst>
                  <a:gd name="connsiteX0" fmla="*/ 29364 w 33896"/>
                  <a:gd name="connsiteY0" fmla="*/ -453 h 39528"/>
                  <a:gd name="connsiteX1" fmla="*/ 25935 w 33896"/>
                  <a:gd name="connsiteY1" fmla="*/ 37647 h 39528"/>
                  <a:gd name="connsiteX2" fmla="*/ 15076 w 33896"/>
                  <a:gd name="connsiteY2" fmla="*/ 39076 h 39528"/>
                  <a:gd name="connsiteX3" fmla="*/ 1265 w 33896"/>
                  <a:gd name="connsiteY3" fmla="*/ -262 h 39528"/>
                  <a:gd name="connsiteX4" fmla="*/ 29364 w 33896"/>
                  <a:gd name="connsiteY4" fmla="*/ -453 h 39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6" h="39528">
                    <a:moveTo>
                      <a:pt x="29364" y="-453"/>
                    </a:moveTo>
                    <a:cubicBezTo>
                      <a:pt x="39365" y="12692"/>
                      <a:pt x="29173" y="24407"/>
                      <a:pt x="25935" y="37647"/>
                    </a:cubicBezTo>
                    <a:lnTo>
                      <a:pt x="15076" y="39076"/>
                    </a:lnTo>
                    <a:cubicBezTo>
                      <a:pt x="7361" y="25550"/>
                      <a:pt x="-4450" y="16978"/>
                      <a:pt x="1265" y="-262"/>
                    </a:cubicBezTo>
                    <a:lnTo>
                      <a:pt x="29364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8369982E-52D7-C9D5-BF30-8D89634F099F}"/>
                  </a:ext>
                </a:extLst>
              </p:cNvPr>
              <p:cNvSpPr/>
              <p:nvPr/>
            </p:nvSpPr>
            <p:spPr>
              <a:xfrm>
                <a:off x="5138154" y="4199622"/>
                <a:ext cx="32082" cy="51681"/>
              </a:xfrm>
              <a:custGeom>
                <a:avLst/>
                <a:gdLst>
                  <a:gd name="connsiteX0" fmla="*/ 9091 w 32082"/>
                  <a:gd name="connsiteY0" fmla="*/ 4842 h 51681"/>
                  <a:gd name="connsiteX1" fmla="*/ 25664 w 32082"/>
                  <a:gd name="connsiteY1" fmla="*/ 38275 h 51681"/>
                  <a:gd name="connsiteX2" fmla="*/ 13663 w 32082"/>
                  <a:gd name="connsiteY2" fmla="*/ 51229 h 51681"/>
                  <a:gd name="connsiteX3" fmla="*/ 6519 w 32082"/>
                  <a:gd name="connsiteY3" fmla="*/ 50086 h 51681"/>
                  <a:gd name="connsiteX4" fmla="*/ -244 w 32082"/>
                  <a:gd name="connsiteY4" fmla="*/ 33322 h 51681"/>
                  <a:gd name="connsiteX5" fmla="*/ 25855 w 32082"/>
                  <a:gd name="connsiteY5" fmla="*/ 4747 h 51681"/>
                  <a:gd name="connsiteX6" fmla="*/ 9091 w 32082"/>
                  <a:gd name="connsiteY6" fmla="*/ 4842 h 51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082" h="51681">
                    <a:moveTo>
                      <a:pt x="9091" y="4842"/>
                    </a:moveTo>
                    <a:cubicBezTo>
                      <a:pt x="23854" y="1032"/>
                      <a:pt x="41380" y="-4397"/>
                      <a:pt x="25664" y="38275"/>
                    </a:cubicBezTo>
                    <a:cubicBezTo>
                      <a:pt x="20521" y="41609"/>
                      <a:pt x="17663" y="46943"/>
                      <a:pt x="13663" y="51229"/>
                    </a:cubicBezTo>
                    <a:lnTo>
                      <a:pt x="6519" y="50086"/>
                    </a:lnTo>
                    <a:cubicBezTo>
                      <a:pt x="4233" y="44466"/>
                      <a:pt x="2900" y="38465"/>
                      <a:pt x="-244" y="33322"/>
                    </a:cubicBezTo>
                    <a:cubicBezTo>
                      <a:pt x="-339" y="-1064"/>
                      <a:pt x="12329" y="-6302"/>
                      <a:pt x="25855" y="4747"/>
                    </a:cubicBezTo>
                    <a:lnTo>
                      <a:pt x="9091" y="4842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0BCC93A3-3E5A-EF16-0454-C1DBA3D12465}"/>
                  </a:ext>
                </a:extLst>
              </p:cNvPr>
              <p:cNvSpPr/>
              <p:nvPr/>
            </p:nvSpPr>
            <p:spPr>
              <a:xfrm>
                <a:off x="4969371" y="4305742"/>
                <a:ext cx="36290" cy="23857"/>
              </a:xfrm>
              <a:custGeom>
                <a:avLst/>
                <a:gdLst>
                  <a:gd name="connsiteX0" fmla="*/ 8519 w 36290"/>
                  <a:gd name="connsiteY0" fmla="*/ 163 h 23857"/>
                  <a:gd name="connsiteX1" fmla="*/ 36046 w 36290"/>
                  <a:gd name="connsiteY1" fmla="*/ 13689 h 23857"/>
                  <a:gd name="connsiteX2" fmla="*/ 24425 w 36290"/>
                  <a:gd name="connsiteY2" fmla="*/ 22642 h 23857"/>
                  <a:gd name="connsiteX3" fmla="*/ 11852 w 36290"/>
                  <a:gd name="connsiteY3" fmla="*/ 23404 h 23857"/>
                  <a:gd name="connsiteX4" fmla="*/ -244 w 36290"/>
                  <a:gd name="connsiteY4" fmla="*/ 13879 h 23857"/>
                  <a:gd name="connsiteX5" fmla="*/ 27378 w 36290"/>
                  <a:gd name="connsiteY5" fmla="*/ 68 h 23857"/>
                  <a:gd name="connsiteX6" fmla="*/ 8519 w 36290"/>
                  <a:gd name="connsiteY6" fmla="*/ 163 h 23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6290" h="23857">
                    <a:moveTo>
                      <a:pt x="8519" y="163"/>
                    </a:moveTo>
                    <a:cubicBezTo>
                      <a:pt x="-1197" y="-3075"/>
                      <a:pt x="26426" y="10260"/>
                      <a:pt x="36046" y="13689"/>
                    </a:cubicBezTo>
                    <a:cubicBezTo>
                      <a:pt x="32236" y="16737"/>
                      <a:pt x="28331" y="19689"/>
                      <a:pt x="24425" y="22642"/>
                    </a:cubicBezTo>
                    <a:lnTo>
                      <a:pt x="11852" y="23404"/>
                    </a:lnTo>
                    <a:cubicBezTo>
                      <a:pt x="7757" y="20166"/>
                      <a:pt x="3851" y="16927"/>
                      <a:pt x="-244" y="13879"/>
                    </a:cubicBezTo>
                    <a:cubicBezTo>
                      <a:pt x="9376" y="10355"/>
                      <a:pt x="37094" y="-3266"/>
                      <a:pt x="27378" y="68"/>
                    </a:cubicBezTo>
                    <a:lnTo>
                      <a:pt x="8519" y="16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A031289F-8CDB-04E3-FDF0-A5843AD997F0}"/>
                  </a:ext>
                </a:extLst>
              </p:cNvPr>
              <p:cNvSpPr/>
              <p:nvPr/>
            </p:nvSpPr>
            <p:spPr>
              <a:xfrm>
                <a:off x="5053858" y="4268846"/>
                <a:ext cx="38937" cy="54371"/>
              </a:xfrm>
              <a:custGeom>
                <a:avLst/>
                <a:gdLst>
                  <a:gd name="connsiteX0" fmla="*/ 15758 w 38937"/>
                  <a:gd name="connsiteY0" fmla="*/ 3627 h 54371"/>
                  <a:gd name="connsiteX1" fmla="*/ 37761 w 38937"/>
                  <a:gd name="connsiteY1" fmla="*/ 40203 h 54371"/>
                  <a:gd name="connsiteX2" fmla="*/ 23854 w 38937"/>
                  <a:gd name="connsiteY2" fmla="*/ 53633 h 54371"/>
                  <a:gd name="connsiteX3" fmla="*/ 14234 w 38937"/>
                  <a:gd name="connsiteY3" fmla="*/ 53919 h 54371"/>
                  <a:gd name="connsiteX4" fmla="*/ -244 w 38937"/>
                  <a:gd name="connsiteY4" fmla="*/ 41346 h 54371"/>
                  <a:gd name="connsiteX5" fmla="*/ 15567 w 38937"/>
                  <a:gd name="connsiteY5" fmla="*/ 18010 h 54371"/>
                  <a:gd name="connsiteX6" fmla="*/ 15758 w 38937"/>
                  <a:gd name="connsiteY6" fmla="*/ 3627 h 543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8937" h="54371">
                    <a:moveTo>
                      <a:pt x="15758" y="3627"/>
                    </a:moveTo>
                    <a:cubicBezTo>
                      <a:pt x="39284" y="-10185"/>
                      <a:pt x="40237" y="13342"/>
                      <a:pt x="37761" y="40203"/>
                    </a:cubicBezTo>
                    <a:cubicBezTo>
                      <a:pt x="34141" y="45632"/>
                      <a:pt x="28521" y="49157"/>
                      <a:pt x="23854" y="53633"/>
                    </a:cubicBezTo>
                    <a:lnTo>
                      <a:pt x="14234" y="53919"/>
                    </a:lnTo>
                    <a:cubicBezTo>
                      <a:pt x="9471" y="49728"/>
                      <a:pt x="3756" y="46489"/>
                      <a:pt x="-244" y="41346"/>
                    </a:cubicBezTo>
                    <a:cubicBezTo>
                      <a:pt x="11281" y="24391"/>
                      <a:pt x="-11674" y="19153"/>
                      <a:pt x="15567" y="18010"/>
                    </a:cubicBezTo>
                    <a:lnTo>
                      <a:pt x="15758" y="362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7FED4299-05AD-BF49-8502-0DAC83F19BB0}"/>
                  </a:ext>
                </a:extLst>
              </p:cNvPr>
              <p:cNvSpPr/>
              <p:nvPr/>
            </p:nvSpPr>
            <p:spPr>
              <a:xfrm>
                <a:off x="5138732" y="4306835"/>
                <a:ext cx="50031" cy="23145"/>
              </a:xfrm>
              <a:custGeom>
                <a:avLst/>
                <a:gdLst>
                  <a:gd name="connsiteX0" fmla="*/ 47660 w 50031"/>
                  <a:gd name="connsiteY0" fmla="*/ -453 h 23145"/>
                  <a:gd name="connsiteX1" fmla="*/ 28515 w 50031"/>
                  <a:gd name="connsiteY1" fmla="*/ 22693 h 23145"/>
                  <a:gd name="connsiteX2" fmla="*/ 17275 w 50031"/>
                  <a:gd name="connsiteY2" fmla="*/ 21550 h 23145"/>
                  <a:gd name="connsiteX3" fmla="*/ 2512 w 50031"/>
                  <a:gd name="connsiteY3" fmla="*/ -262 h 23145"/>
                  <a:gd name="connsiteX4" fmla="*/ 47660 w 50031"/>
                  <a:gd name="connsiteY4" fmla="*/ -453 h 231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031" h="23145">
                    <a:moveTo>
                      <a:pt x="47660" y="-453"/>
                    </a:moveTo>
                    <a:cubicBezTo>
                      <a:pt x="56518" y="13930"/>
                      <a:pt x="35278" y="15359"/>
                      <a:pt x="28515" y="22693"/>
                    </a:cubicBezTo>
                    <a:lnTo>
                      <a:pt x="17275" y="21550"/>
                    </a:lnTo>
                    <a:cubicBezTo>
                      <a:pt x="12989" y="15168"/>
                      <a:pt x="-7585" y="7262"/>
                      <a:pt x="2512" y="-262"/>
                    </a:cubicBezTo>
                    <a:lnTo>
                      <a:pt x="47660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A87F8A6A-E40E-198A-E8F6-E43C1944E002}"/>
                  </a:ext>
                </a:extLst>
              </p:cNvPr>
              <p:cNvSpPr/>
              <p:nvPr/>
            </p:nvSpPr>
            <p:spPr>
              <a:xfrm>
                <a:off x="4887837" y="3883426"/>
                <a:ext cx="358140" cy="59661"/>
              </a:xfrm>
              <a:custGeom>
                <a:avLst/>
                <a:gdLst>
                  <a:gd name="connsiteX0" fmla="*/ 14424 w 358140"/>
                  <a:gd name="connsiteY0" fmla="*/ 14143 h 59661"/>
                  <a:gd name="connsiteX1" fmla="*/ 129867 w 358140"/>
                  <a:gd name="connsiteY1" fmla="*/ 3856 h 59661"/>
                  <a:gd name="connsiteX2" fmla="*/ 357896 w 358140"/>
                  <a:gd name="connsiteY2" fmla="*/ 38527 h 59661"/>
                  <a:gd name="connsiteX3" fmla="*/ 356943 w 358140"/>
                  <a:gd name="connsiteY3" fmla="*/ 47766 h 59661"/>
                  <a:gd name="connsiteX4" fmla="*/ 127105 w 358140"/>
                  <a:gd name="connsiteY4" fmla="*/ 41765 h 59661"/>
                  <a:gd name="connsiteX5" fmla="*/ -244 w 358140"/>
                  <a:gd name="connsiteY5" fmla="*/ 14238 h 59661"/>
                  <a:gd name="connsiteX6" fmla="*/ 14424 w 358140"/>
                  <a:gd name="connsiteY6" fmla="*/ 14143 h 596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8140" h="59661">
                    <a:moveTo>
                      <a:pt x="14424" y="14143"/>
                    </a:moveTo>
                    <a:cubicBezTo>
                      <a:pt x="24806" y="-9956"/>
                      <a:pt x="92529" y="2808"/>
                      <a:pt x="129867" y="3856"/>
                    </a:cubicBezTo>
                    <a:cubicBezTo>
                      <a:pt x="203781" y="15572"/>
                      <a:pt x="291697" y="-49"/>
                      <a:pt x="357896" y="38527"/>
                    </a:cubicBezTo>
                    <a:lnTo>
                      <a:pt x="356943" y="47766"/>
                    </a:lnTo>
                    <a:cubicBezTo>
                      <a:pt x="285220" y="74912"/>
                      <a:pt x="201495" y="45766"/>
                      <a:pt x="127105" y="41765"/>
                    </a:cubicBezTo>
                    <a:cubicBezTo>
                      <a:pt x="83766" y="37955"/>
                      <a:pt x="18996" y="45480"/>
                      <a:pt x="-244" y="14238"/>
                    </a:cubicBezTo>
                    <a:lnTo>
                      <a:pt x="14424" y="1414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1361DD25-3B2A-7FE7-6FE2-7405CD59E4CF}"/>
                  </a:ext>
                </a:extLst>
              </p:cNvPr>
              <p:cNvSpPr/>
              <p:nvPr/>
            </p:nvSpPr>
            <p:spPr>
              <a:xfrm>
                <a:off x="4965276" y="3814516"/>
                <a:ext cx="160496" cy="30422"/>
              </a:xfrm>
              <a:custGeom>
                <a:avLst/>
                <a:gdLst>
                  <a:gd name="connsiteX0" fmla="*/ -54 w 160496"/>
                  <a:gd name="connsiteY0" fmla="*/ 5710 h 30422"/>
                  <a:gd name="connsiteX1" fmla="*/ 160252 w 160496"/>
                  <a:gd name="connsiteY1" fmla="*/ 10472 h 30422"/>
                  <a:gd name="connsiteX2" fmla="*/ 160157 w 160496"/>
                  <a:gd name="connsiteY2" fmla="*/ 19044 h 30422"/>
                  <a:gd name="connsiteX3" fmla="*/ -244 w 160496"/>
                  <a:gd name="connsiteY3" fmla="*/ 23807 h 30422"/>
                  <a:gd name="connsiteX4" fmla="*/ -54 w 160496"/>
                  <a:gd name="connsiteY4" fmla="*/ 5710 h 304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496" h="30422">
                    <a:moveTo>
                      <a:pt x="-54" y="5710"/>
                    </a:moveTo>
                    <a:cubicBezTo>
                      <a:pt x="51572" y="-6197"/>
                      <a:pt x="108150" y="1233"/>
                      <a:pt x="160252" y="10472"/>
                    </a:cubicBezTo>
                    <a:lnTo>
                      <a:pt x="160157" y="19044"/>
                    </a:lnTo>
                    <a:cubicBezTo>
                      <a:pt x="108055" y="28284"/>
                      <a:pt x="51381" y="35713"/>
                      <a:pt x="-244" y="23807"/>
                    </a:cubicBezTo>
                    <a:lnTo>
                      <a:pt x="-54" y="571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F9DC006F-BEEE-8805-C245-42A1D2F7EE2F}"/>
                  </a:ext>
                </a:extLst>
              </p:cNvPr>
              <p:cNvSpPr/>
              <p:nvPr/>
            </p:nvSpPr>
            <p:spPr>
              <a:xfrm>
                <a:off x="4926544" y="3285374"/>
                <a:ext cx="43169" cy="146494"/>
              </a:xfrm>
              <a:custGeom>
                <a:avLst/>
                <a:gdLst>
                  <a:gd name="connsiteX0" fmla="*/ 13722 w 43169"/>
                  <a:gd name="connsiteY0" fmla="*/ -453 h 146494"/>
                  <a:gd name="connsiteX1" fmla="*/ 30200 w 43169"/>
                  <a:gd name="connsiteY1" fmla="*/ 145280 h 146494"/>
                  <a:gd name="connsiteX2" fmla="*/ 18580 w 43169"/>
                  <a:gd name="connsiteY2" fmla="*/ 146042 h 146494"/>
                  <a:gd name="connsiteX3" fmla="*/ 13532 w 43169"/>
                  <a:gd name="connsiteY3" fmla="*/ 16311 h 146494"/>
                  <a:gd name="connsiteX4" fmla="*/ 13722 w 43169"/>
                  <a:gd name="connsiteY4" fmla="*/ -453 h 146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69" h="146494">
                    <a:moveTo>
                      <a:pt x="13722" y="-453"/>
                    </a:moveTo>
                    <a:cubicBezTo>
                      <a:pt x="55918" y="30503"/>
                      <a:pt x="43821" y="97369"/>
                      <a:pt x="30200" y="145280"/>
                    </a:cubicBezTo>
                    <a:lnTo>
                      <a:pt x="18580" y="146042"/>
                    </a:lnTo>
                    <a:cubicBezTo>
                      <a:pt x="3340" y="105465"/>
                      <a:pt x="-12281" y="43553"/>
                      <a:pt x="13532" y="16311"/>
                    </a:cubicBezTo>
                    <a:lnTo>
                      <a:pt x="13722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D7C791AD-5BE9-9C78-23DA-48844E799D4D}"/>
                  </a:ext>
                </a:extLst>
              </p:cNvPr>
              <p:cNvSpPr/>
              <p:nvPr/>
            </p:nvSpPr>
            <p:spPr>
              <a:xfrm>
                <a:off x="4936701" y="3292904"/>
                <a:ext cx="272129" cy="23610"/>
              </a:xfrm>
              <a:custGeom>
                <a:avLst/>
                <a:gdLst>
                  <a:gd name="connsiteX0" fmla="*/ -54 w 272129"/>
                  <a:gd name="connsiteY0" fmla="*/ 4018 h 23610"/>
                  <a:gd name="connsiteX1" fmla="*/ 161776 w 272129"/>
                  <a:gd name="connsiteY1" fmla="*/ 399 h 23610"/>
                  <a:gd name="connsiteX2" fmla="*/ 271885 w 272129"/>
                  <a:gd name="connsiteY2" fmla="*/ 7733 h 23610"/>
                  <a:gd name="connsiteX3" fmla="*/ 271885 w 272129"/>
                  <a:gd name="connsiteY3" fmla="*/ 14972 h 23610"/>
                  <a:gd name="connsiteX4" fmla="*/ 161490 w 272129"/>
                  <a:gd name="connsiteY4" fmla="*/ 22306 h 23610"/>
                  <a:gd name="connsiteX5" fmla="*/ -244 w 272129"/>
                  <a:gd name="connsiteY5" fmla="*/ 18687 h 23610"/>
                  <a:gd name="connsiteX6" fmla="*/ -54 w 272129"/>
                  <a:gd name="connsiteY6" fmla="*/ 4018 h 23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2129" h="23610">
                    <a:moveTo>
                      <a:pt x="-54" y="4018"/>
                    </a:moveTo>
                    <a:cubicBezTo>
                      <a:pt x="53000" y="-2554"/>
                      <a:pt x="108055" y="-77"/>
                      <a:pt x="161776" y="399"/>
                    </a:cubicBezTo>
                    <a:cubicBezTo>
                      <a:pt x="198638" y="780"/>
                      <a:pt x="235499" y="2875"/>
                      <a:pt x="271885" y="7733"/>
                    </a:cubicBezTo>
                    <a:lnTo>
                      <a:pt x="271885" y="14972"/>
                    </a:lnTo>
                    <a:cubicBezTo>
                      <a:pt x="235404" y="19830"/>
                      <a:pt x="198447" y="21925"/>
                      <a:pt x="161490" y="22306"/>
                    </a:cubicBezTo>
                    <a:cubicBezTo>
                      <a:pt x="107865" y="22782"/>
                      <a:pt x="52810" y="25259"/>
                      <a:pt x="-244" y="18687"/>
                    </a:cubicBezTo>
                    <a:lnTo>
                      <a:pt x="-54" y="4018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C6EC660B-6DE5-FEC4-82B3-335A3A263FA2}"/>
                  </a:ext>
                </a:extLst>
              </p:cNvPr>
              <p:cNvSpPr/>
              <p:nvPr/>
            </p:nvSpPr>
            <p:spPr>
              <a:xfrm>
                <a:off x="5207059" y="3304900"/>
                <a:ext cx="34896" cy="96583"/>
              </a:xfrm>
              <a:custGeom>
                <a:avLst/>
                <a:gdLst>
                  <a:gd name="connsiteX0" fmla="*/ 26006 w 34896"/>
                  <a:gd name="connsiteY0" fmla="*/ -453 h 96583"/>
                  <a:gd name="connsiteX1" fmla="*/ 20862 w 34896"/>
                  <a:gd name="connsiteY1" fmla="*/ 96131 h 96583"/>
                  <a:gd name="connsiteX2" fmla="*/ 8194 w 34896"/>
                  <a:gd name="connsiteY2" fmla="*/ 95464 h 96583"/>
                  <a:gd name="connsiteX3" fmla="*/ 10575 w 34896"/>
                  <a:gd name="connsiteY3" fmla="*/ -358 h 96583"/>
                  <a:gd name="connsiteX4" fmla="*/ 26006 w 34896"/>
                  <a:gd name="connsiteY4" fmla="*/ -453 h 96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896" h="96583">
                    <a:moveTo>
                      <a:pt x="26006" y="-453"/>
                    </a:moveTo>
                    <a:cubicBezTo>
                      <a:pt x="41817" y="31075"/>
                      <a:pt x="33435" y="64222"/>
                      <a:pt x="20862" y="96131"/>
                    </a:cubicBezTo>
                    <a:lnTo>
                      <a:pt x="8194" y="95464"/>
                    </a:lnTo>
                    <a:cubicBezTo>
                      <a:pt x="-1045" y="63079"/>
                      <a:pt x="-5808" y="29932"/>
                      <a:pt x="10575" y="-358"/>
                    </a:cubicBezTo>
                    <a:lnTo>
                      <a:pt x="26006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2941DDC8-1B35-DDCF-6198-5F3C25285233}"/>
                  </a:ext>
                </a:extLst>
              </p:cNvPr>
              <p:cNvSpPr/>
              <p:nvPr/>
            </p:nvSpPr>
            <p:spPr>
              <a:xfrm>
                <a:off x="4928033" y="3396075"/>
                <a:ext cx="292608" cy="42134"/>
              </a:xfrm>
              <a:custGeom>
                <a:avLst/>
                <a:gdLst>
                  <a:gd name="connsiteX0" fmla="*/ 137 w 292608"/>
                  <a:gd name="connsiteY0" fmla="*/ 3050 h 42134"/>
                  <a:gd name="connsiteX1" fmla="*/ 166729 w 292608"/>
                  <a:gd name="connsiteY1" fmla="*/ -379 h 42134"/>
                  <a:gd name="connsiteX2" fmla="*/ 292364 w 292608"/>
                  <a:gd name="connsiteY2" fmla="*/ 16385 h 42134"/>
                  <a:gd name="connsiteX3" fmla="*/ 291983 w 292608"/>
                  <a:gd name="connsiteY3" fmla="*/ 27339 h 42134"/>
                  <a:gd name="connsiteX4" fmla="*/ 165967 w 292608"/>
                  <a:gd name="connsiteY4" fmla="*/ 41436 h 42134"/>
                  <a:gd name="connsiteX5" fmla="*/ -244 w 292608"/>
                  <a:gd name="connsiteY5" fmla="*/ 37340 h 42134"/>
                  <a:gd name="connsiteX6" fmla="*/ 137 w 292608"/>
                  <a:gd name="connsiteY6" fmla="*/ 3050 h 42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2608" h="42134">
                    <a:moveTo>
                      <a:pt x="137" y="3050"/>
                    </a:moveTo>
                    <a:cubicBezTo>
                      <a:pt x="55477" y="-665"/>
                      <a:pt x="111293" y="-93"/>
                      <a:pt x="166729" y="-379"/>
                    </a:cubicBezTo>
                    <a:cubicBezTo>
                      <a:pt x="209401" y="-1331"/>
                      <a:pt x="251025" y="7051"/>
                      <a:pt x="292364" y="16385"/>
                    </a:cubicBezTo>
                    <a:lnTo>
                      <a:pt x="291983" y="27339"/>
                    </a:lnTo>
                    <a:cubicBezTo>
                      <a:pt x="250454" y="35626"/>
                      <a:pt x="208639" y="43150"/>
                      <a:pt x="165967" y="41436"/>
                    </a:cubicBezTo>
                    <a:cubicBezTo>
                      <a:pt x="110627" y="40293"/>
                      <a:pt x="55001" y="41055"/>
                      <a:pt x="-244" y="37340"/>
                    </a:cubicBezTo>
                    <a:lnTo>
                      <a:pt x="137" y="305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BE826E46-3F69-0071-6A31-1D1F124DD22D}"/>
                  </a:ext>
                </a:extLst>
              </p:cNvPr>
              <p:cNvSpPr/>
              <p:nvPr/>
            </p:nvSpPr>
            <p:spPr>
              <a:xfrm>
                <a:off x="4938197" y="3509116"/>
                <a:ext cx="32972" cy="77724"/>
              </a:xfrm>
              <a:custGeom>
                <a:avLst/>
                <a:gdLst>
                  <a:gd name="connsiteX0" fmla="*/ 23596 w 32972"/>
                  <a:gd name="connsiteY0" fmla="*/ -453 h 77724"/>
                  <a:gd name="connsiteX1" fmla="*/ 21405 w 32972"/>
                  <a:gd name="connsiteY1" fmla="*/ 77271 h 77724"/>
                  <a:gd name="connsiteX2" fmla="*/ 10166 w 32972"/>
                  <a:gd name="connsiteY2" fmla="*/ 77081 h 77724"/>
                  <a:gd name="connsiteX3" fmla="*/ 8928 w 32972"/>
                  <a:gd name="connsiteY3" fmla="*/ -358 h 77724"/>
                  <a:gd name="connsiteX4" fmla="*/ 23596 w 32972"/>
                  <a:gd name="connsiteY4" fmla="*/ -453 h 77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2972" h="77724">
                    <a:moveTo>
                      <a:pt x="23596" y="-453"/>
                    </a:moveTo>
                    <a:cubicBezTo>
                      <a:pt x="39979" y="24408"/>
                      <a:pt x="31216" y="50220"/>
                      <a:pt x="21405" y="77271"/>
                    </a:cubicBezTo>
                    <a:lnTo>
                      <a:pt x="10166" y="77081"/>
                    </a:lnTo>
                    <a:cubicBezTo>
                      <a:pt x="1117" y="50220"/>
                      <a:pt x="-7265" y="24026"/>
                      <a:pt x="8928" y="-358"/>
                    </a:cubicBezTo>
                    <a:lnTo>
                      <a:pt x="23596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A0E3CE37-38DE-2F5E-B505-3859EECDFB95}"/>
                  </a:ext>
                </a:extLst>
              </p:cNvPr>
              <p:cNvSpPr/>
              <p:nvPr/>
            </p:nvSpPr>
            <p:spPr>
              <a:xfrm>
                <a:off x="4947178" y="3471416"/>
                <a:ext cx="243554" cy="36043"/>
              </a:xfrm>
              <a:custGeom>
                <a:avLst/>
                <a:gdLst>
                  <a:gd name="connsiteX0" fmla="*/ -244 w 243554"/>
                  <a:gd name="connsiteY0" fmla="*/ 19436 h 36043"/>
                  <a:gd name="connsiteX1" fmla="*/ 57763 w 243554"/>
                  <a:gd name="connsiteY1" fmla="*/ 2672 h 36043"/>
                  <a:gd name="connsiteX2" fmla="*/ 243310 w 243554"/>
                  <a:gd name="connsiteY2" fmla="*/ 13816 h 36043"/>
                  <a:gd name="connsiteX3" fmla="*/ 243215 w 243554"/>
                  <a:gd name="connsiteY3" fmla="*/ 21055 h 36043"/>
                  <a:gd name="connsiteX4" fmla="*/ 57668 w 243554"/>
                  <a:gd name="connsiteY4" fmla="*/ 32771 h 36043"/>
                  <a:gd name="connsiteX5" fmla="*/ 10709 w 243554"/>
                  <a:gd name="connsiteY5" fmla="*/ 19436 h 36043"/>
                  <a:gd name="connsiteX6" fmla="*/ -244 w 243554"/>
                  <a:gd name="connsiteY6" fmla="*/ 19436 h 36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3554" h="36043">
                    <a:moveTo>
                      <a:pt x="-244" y="19436"/>
                    </a:moveTo>
                    <a:cubicBezTo>
                      <a:pt x="9376" y="2862"/>
                      <a:pt x="36141" y="4672"/>
                      <a:pt x="57763" y="2672"/>
                    </a:cubicBezTo>
                    <a:cubicBezTo>
                      <a:pt x="120723" y="-3710"/>
                      <a:pt x="181874" y="-471"/>
                      <a:pt x="243310" y="13816"/>
                    </a:cubicBezTo>
                    <a:lnTo>
                      <a:pt x="243215" y="21055"/>
                    </a:lnTo>
                    <a:cubicBezTo>
                      <a:pt x="181778" y="35343"/>
                      <a:pt x="120533" y="38772"/>
                      <a:pt x="57668" y="32771"/>
                    </a:cubicBezTo>
                    <a:cubicBezTo>
                      <a:pt x="39189" y="31342"/>
                      <a:pt x="7280" y="34866"/>
                      <a:pt x="10709" y="19436"/>
                    </a:cubicBezTo>
                    <a:lnTo>
                      <a:pt x="-244" y="19436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D71172E1-C616-D327-84AD-DDD5F69469D1}"/>
                  </a:ext>
                </a:extLst>
              </p:cNvPr>
              <p:cNvSpPr/>
              <p:nvPr/>
            </p:nvSpPr>
            <p:spPr>
              <a:xfrm>
                <a:off x="4942035" y="3567126"/>
                <a:ext cx="240887" cy="22896"/>
              </a:xfrm>
              <a:custGeom>
                <a:avLst/>
                <a:gdLst>
                  <a:gd name="connsiteX0" fmla="*/ 6138 w 240887"/>
                  <a:gd name="connsiteY0" fmla="*/ 878 h 22896"/>
                  <a:gd name="connsiteX1" fmla="*/ 149393 w 240887"/>
                  <a:gd name="connsiteY1" fmla="*/ 1830 h 22896"/>
                  <a:gd name="connsiteX2" fmla="*/ 240643 w 240887"/>
                  <a:gd name="connsiteY2" fmla="*/ 12689 h 22896"/>
                  <a:gd name="connsiteX3" fmla="*/ 239976 w 240887"/>
                  <a:gd name="connsiteY3" fmla="*/ 20594 h 22896"/>
                  <a:gd name="connsiteX4" fmla="*/ 148632 w 240887"/>
                  <a:gd name="connsiteY4" fmla="*/ 22023 h 22896"/>
                  <a:gd name="connsiteX5" fmla="*/ -244 w 240887"/>
                  <a:gd name="connsiteY5" fmla="*/ 12593 h 22896"/>
                  <a:gd name="connsiteX6" fmla="*/ 6138 w 240887"/>
                  <a:gd name="connsiteY6" fmla="*/ 878 h 228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0887" h="22896">
                    <a:moveTo>
                      <a:pt x="6138" y="878"/>
                    </a:moveTo>
                    <a:cubicBezTo>
                      <a:pt x="47571" y="-2361"/>
                      <a:pt x="103578" y="1259"/>
                      <a:pt x="149393" y="1830"/>
                    </a:cubicBezTo>
                    <a:cubicBezTo>
                      <a:pt x="180350" y="592"/>
                      <a:pt x="210449" y="6973"/>
                      <a:pt x="240643" y="12689"/>
                    </a:cubicBezTo>
                    <a:lnTo>
                      <a:pt x="239976" y="20594"/>
                    </a:lnTo>
                    <a:cubicBezTo>
                      <a:pt x="209496" y="21737"/>
                      <a:pt x="179111" y="23166"/>
                      <a:pt x="148632" y="22023"/>
                    </a:cubicBezTo>
                    <a:cubicBezTo>
                      <a:pt x="99482" y="20023"/>
                      <a:pt x="47190" y="22785"/>
                      <a:pt x="-244" y="12593"/>
                    </a:cubicBezTo>
                    <a:lnTo>
                      <a:pt x="6138" y="878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4F8E317F-C98E-6662-ABFA-C6CABC82E8E7}"/>
                  </a:ext>
                </a:extLst>
              </p:cNvPr>
              <p:cNvSpPr/>
              <p:nvPr/>
            </p:nvSpPr>
            <p:spPr>
              <a:xfrm>
                <a:off x="5162379" y="3529214"/>
                <a:ext cx="36175" cy="73437"/>
              </a:xfrm>
              <a:custGeom>
                <a:avLst/>
                <a:gdLst>
                  <a:gd name="connsiteX0" fmla="*/ 28776 w 36175"/>
                  <a:gd name="connsiteY0" fmla="*/ -453 h 73437"/>
                  <a:gd name="connsiteX1" fmla="*/ 24680 w 36175"/>
                  <a:gd name="connsiteY1" fmla="*/ 72889 h 73437"/>
                  <a:gd name="connsiteX2" fmla="*/ 10964 w 36175"/>
                  <a:gd name="connsiteY2" fmla="*/ 72985 h 73437"/>
                  <a:gd name="connsiteX3" fmla="*/ 6869 w 36175"/>
                  <a:gd name="connsiteY3" fmla="*/ -358 h 73437"/>
                  <a:gd name="connsiteX4" fmla="*/ 28776 w 36175"/>
                  <a:gd name="connsiteY4" fmla="*/ -453 h 73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175" h="73437">
                    <a:moveTo>
                      <a:pt x="28776" y="-453"/>
                    </a:moveTo>
                    <a:cubicBezTo>
                      <a:pt x="42969" y="24788"/>
                      <a:pt x="33062" y="47458"/>
                      <a:pt x="24680" y="72889"/>
                    </a:cubicBezTo>
                    <a:lnTo>
                      <a:pt x="10964" y="72985"/>
                    </a:lnTo>
                    <a:cubicBezTo>
                      <a:pt x="2582" y="47553"/>
                      <a:pt x="-7228" y="24979"/>
                      <a:pt x="6869" y="-358"/>
                    </a:cubicBezTo>
                    <a:lnTo>
                      <a:pt x="28776" y="-45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CA"/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E66D6C6-9E7D-4A0B-2230-AEFC412DEA58}"/>
                </a:ext>
              </a:extLst>
            </p:cNvPr>
            <p:cNvSpPr txBox="1"/>
            <p:nvPr/>
          </p:nvSpPr>
          <p:spPr>
            <a:xfrm>
              <a:off x="113045" y="382904"/>
              <a:ext cx="1840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sz="2000" b="1" dirty="0">
                  <a:solidFill>
                    <a:srgbClr val="0070C0"/>
                  </a:solidFill>
                  <a:latin typeface="Book Antiqua" panose="02040602050305030304" pitchFamily="18" charset="0"/>
                </a:rPr>
                <a:t>Computer</a:t>
              </a:r>
            </a:p>
            <a:p>
              <a:pPr algn="ctr"/>
              <a:r>
                <a:rPr lang="en-CA" sz="2000" b="1" dirty="0">
                  <a:solidFill>
                    <a:srgbClr val="0070C0"/>
                  </a:solidFill>
                  <a:latin typeface="Book Antiqua" panose="02040602050305030304" pitchFamily="18" charset="0"/>
                </a:rPr>
                <a:t>Basics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0112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PhoneBas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6056" y="501474"/>
            <a:ext cx="7272808" cy="1118123"/>
          </a:xfrm>
        </p:spPr>
        <p:txBody>
          <a:bodyPr anchor="t" anchorCtr="0">
            <a:noAutofit/>
          </a:bodyPr>
          <a:lstStyle>
            <a:lvl1pPr algn="l">
              <a:defRPr sz="4000" b="1" baseline="0">
                <a:solidFill>
                  <a:srgbClr val="0070C0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Smartphone basics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613"/>
            <a:ext cx="9504833" cy="4989036"/>
          </a:xfrm>
        </p:spPr>
        <p:txBody>
          <a:bodyPr/>
          <a:lstStyle>
            <a:lvl1pPr>
              <a:defRPr sz="2800" baseline="0">
                <a:latin typeface="Book Antiqua" panose="02040602050305030304" pitchFamily="18" charset="0"/>
              </a:defRPr>
            </a:lvl1pPr>
            <a:lvl2pPr>
              <a:defRPr sz="2400" baseline="0">
                <a:latin typeface="Book Antiqua" panose="02040602050305030304" pitchFamily="18" charset="0"/>
              </a:defRPr>
            </a:lvl2pPr>
            <a:lvl3pPr>
              <a:defRPr sz="2200" baseline="0">
                <a:latin typeface="Book Antiqua" panose="02040602050305030304" pitchFamily="18" charset="0"/>
              </a:defRPr>
            </a:lvl3pPr>
            <a:lvl4pPr>
              <a:defRPr sz="2200" baseline="0">
                <a:latin typeface="Book Antiqua" panose="02040602050305030304" pitchFamily="18" charset="0"/>
              </a:defRPr>
            </a:lvl4pPr>
            <a:lvl5pPr>
              <a:defRPr sz="2200" baseline="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 descr="A close-up of a cell phone&#10;&#10;Description automatically generated with medium confidence">
            <a:extLst>
              <a:ext uri="{FF2B5EF4-FFF2-40B4-BE49-F238E27FC236}">
                <a16:creationId xmlns:a16="http://schemas.microsoft.com/office/drawing/2014/main" id="{43E30FE8-4EE5-1FD9-03D6-152046E60FD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575778" flipV="1">
            <a:off x="38111" y="569214"/>
            <a:ext cx="1539904" cy="8686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B087CDA-E60D-525E-BAB2-779E9A55F39C}"/>
              </a:ext>
            </a:extLst>
          </p:cNvPr>
          <p:cNvSpPr txBox="1"/>
          <p:nvPr userDrawn="1"/>
        </p:nvSpPr>
        <p:spPr>
          <a:xfrm>
            <a:off x="695172" y="285552"/>
            <a:ext cx="1969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2400" b="1" dirty="0">
                <a:solidFill>
                  <a:srgbClr val="0070C0"/>
                </a:solidFill>
                <a:latin typeface="Book Antiqua" panose="02040602050305030304" pitchFamily="18" charset="0"/>
              </a:rPr>
              <a:t>Smartphone</a:t>
            </a:r>
          </a:p>
          <a:p>
            <a:pPr algn="r"/>
            <a:r>
              <a:rPr lang="en-CA" sz="2400" b="1" dirty="0">
                <a:solidFill>
                  <a:srgbClr val="0070C0"/>
                </a:solidFill>
                <a:latin typeface="Book Antiqua" panose="02040602050305030304" pitchFamily="18" charset="0"/>
              </a:rPr>
              <a:t>Basics</a:t>
            </a:r>
          </a:p>
        </p:txBody>
      </p:sp>
    </p:spTree>
    <p:extLst>
      <p:ext uri="{BB962C8B-B14F-4D97-AF65-F5344CB8AC3E}">
        <p14:creationId xmlns:p14="http://schemas.microsoft.com/office/powerpoint/2010/main" val="784992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low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48024" y="467469"/>
            <a:ext cx="7560839" cy="864096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FF0000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follow-up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2" cy="4989036"/>
          </a:xfrm>
        </p:spPr>
        <p:txBody>
          <a:bodyPr/>
          <a:lstStyle>
            <a:lvl1pPr>
              <a:defRPr sz="2800">
                <a:latin typeface="Book Antiqua" panose="02040602050305030304" pitchFamily="18" charset="0"/>
              </a:defRPr>
            </a:lvl1pPr>
            <a:lvl2pPr>
              <a:defRPr sz="2400">
                <a:latin typeface="Book Antiqua" panose="02040602050305030304" pitchFamily="18" charset="0"/>
              </a:defRPr>
            </a:lvl2pPr>
            <a:lvl3pPr>
              <a:defRPr sz="2200">
                <a:latin typeface="Book Antiqua" panose="02040602050305030304" pitchFamily="18" charset="0"/>
              </a:defRPr>
            </a:lvl3pPr>
            <a:lvl4pPr>
              <a:defRPr sz="2200">
                <a:latin typeface="Book Antiqua" panose="02040602050305030304" pitchFamily="18" charset="0"/>
              </a:defRPr>
            </a:lvl4pPr>
            <a:lvl5pPr>
              <a:defRPr sz="220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 descr="A hand holding a red marker&#10;&#10;Description automatically generated with medium confidence">
            <a:extLst>
              <a:ext uri="{FF2B5EF4-FFF2-40B4-BE49-F238E27FC236}">
                <a16:creationId xmlns:a16="http://schemas.microsoft.com/office/drawing/2014/main" id="{5643C9E9-6D71-547B-274A-6EAA433889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768" y="311705"/>
            <a:ext cx="2190831" cy="106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38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p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48024" y="467469"/>
            <a:ext cx="7560839" cy="864096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62B6E4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of update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504832" cy="4989036"/>
          </a:xfrm>
        </p:spPr>
        <p:txBody>
          <a:bodyPr/>
          <a:lstStyle>
            <a:lvl1pPr>
              <a:defRPr sz="2800">
                <a:latin typeface="Book Antiqua" panose="02040602050305030304" pitchFamily="18" charset="0"/>
              </a:defRPr>
            </a:lvl1pPr>
            <a:lvl2pPr>
              <a:defRPr sz="2400">
                <a:latin typeface="Book Antiqua" panose="02040602050305030304" pitchFamily="18" charset="0"/>
              </a:defRPr>
            </a:lvl2pPr>
            <a:lvl3pPr>
              <a:defRPr sz="2200">
                <a:latin typeface="Book Antiqua" panose="02040602050305030304" pitchFamily="18" charset="0"/>
              </a:defRPr>
            </a:lvl3pPr>
            <a:lvl4pPr>
              <a:defRPr sz="2200">
                <a:latin typeface="Book Antiqua" panose="02040602050305030304" pitchFamily="18" charset="0"/>
              </a:defRPr>
            </a:lvl4pPr>
            <a:lvl5pPr>
              <a:defRPr sz="220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 descr="A picture containing text, person, holding, hand&#10;&#10;Description automatically generated">
            <a:extLst>
              <a:ext uri="{FF2B5EF4-FFF2-40B4-BE49-F238E27FC236}">
                <a16:creationId xmlns:a16="http://schemas.microsoft.com/office/drawing/2014/main" id="{7DA4D409-AC46-3834-E0E2-563BD2482D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776" y="350843"/>
            <a:ext cx="2115370" cy="94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237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ris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87984" y="487683"/>
            <a:ext cx="7560839" cy="864096"/>
          </a:xfrm>
        </p:spPr>
        <p:txBody>
          <a:bodyPr anchor="t" anchorCtr="0">
            <a:noAutofit/>
          </a:bodyPr>
          <a:lstStyle>
            <a:lvl1pPr algn="l">
              <a:defRPr sz="4000" b="1">
                <a:solidFill>
                  <a:srgbClr val="FF0000"/>
                </a:solidFill>
                <a:latin typeface="Book Antiqua" panose="02040602050305030304" pitchFamily="18" charset="0"/>
              </a:defRPr>
            </a:lvl1pPr>
          </a:lstStyle>
          <a:p>
            <a:r>
              <a:rPr lang="en-US" dirty="0"/>
              <a:t>Title </a:t>
            </a:r>
            <a:r>
              <a:rPr lang="en-US"/>
              <a:t>of rant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0673" y="1763613"/>
            <a:ext cx="9504832" cy="4989036"/>
          </a:xfrm>
        </p:spPr>
        <p:txBody>
          <a:bodyPr/>
          <a:lstStyle>
            <a:lvl1pPr>
              <a:defRPr sz="2800">
                <a:latin typeface="Book Antiqua" panose="02040602050305030304" pitchFamily="18" charset="0"/>
              </a:defRPr>
            </a:lvl1pPr>
            <a:lvl2pPr>
              <a:defRPr sz="2400">
                <a:latin typeface="Book Antiqua" panose="02040602050305030304" pitchFamily="18" charset="0"/>
              </a:defRPr>
            </a:lvl2pPr>
            <a:lvl3pPr>
              <a:defRPr sz="2200">
                <a:latin typeface="Book Antiqua" panose="02040602050305030304" pitchFamily="18" charset="0"/>
              </a:defRPr>
            </a:lvl3pPr>
            <a:lvl4pPr>
              <a:defRPr sz="2200">
                <a:latin typeface="Book Antiqua" panose="02040602050305030304" pitchFamily="18" charset="0"/>
              </a:defRPr>
            </a:lvl4pPr>
            <a:lvl5pPr>
              <a:defRPr sz="220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43E1E8E-738B-22A9-3829-1ED343721C34}"/>
              </a:ext>
            </a:extLst>
          </p:cNvPr>
          <p:cNvGrpSpPr/>
          <p:nvPr userDrawn="1"/>
        </p:nvGrpSpPr>
        <p:grpSpPr>
          <a:xfrm>
            <a:off x="287784" y="35421"/>
            <a:ext cx="1430408" cy="1691605"/>
            <a:chOff x="287784" y="35421"/>
            <a:chExt cx="1430408" cy="1691605"/>
          </a:xfrm>
        </p:grpSpPr>
        <p:pic>
          <p:nvPicPr>
            <p:cNvPr id="11" name="Picture 10" descr="Cartoon a cartoon of a person with glasses and a beard&#10;&#10;AI-generated content may be incorrect.">
              <a:extLst>
                <a:ext uri="{FF2B5EF4-FFF2-40B4-BE49-F238E27FC236}">
                  <a16:creationId xmlns:a16="http://schemas.microsoft.com/office/drawing/2014/main" id="{57F5589A-9FC4-A716-E329-165F8B0B385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57" y="35421"/>
              <a:ext cx="1046960" cy="1691605"/>
            </a:xfrm>
            <a:prstGeom prst="rect">
              <a:avLst/>
            </a:prstGeom>
          </p:spPr>
        </p:pic>
        <p:pic>
          <p:nvPicPr>
            <p:cNvPr id="8" name="Picture 7" descr="A red text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7F7C95FF-6C12-81BF-B1EC-913718854D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784" y="755501"/>
              <a:ext cx="1430408" cy="8673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1580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31" y="251445"/>
            <a:ext cx="9072563" cy="1259946"/>
          </a:xfrm>
        </p:spPr>
        <p:txBody>
          <a:bodyPr/>
          <a:lstStyle>
            <a:lvl1pPr algn="l">
              <a:defRPr sz="4000" b="1">
                <a:latin typeface="Book Antiqua" panose="0204060205030503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072563" cy="4989036"/>
          </a:xfrm>
        </p:spPr>
        <p:txBody>
          <a:bodyPr/>
          <a:lstStyle>
            <a:lvl1pPr>
              <a:defRPr sz="2800">
                <a:latin typeface="Book Antiqua" panose="02040602050305030304" pitchFamily="18" charset="0"/>
              </a:defRPr>
            </a:lvl1pPr>
            <a:lvl2pPr>
              <a:defRPr sz="2400">
                <a:latin typeface="Book Antiqua" panose="02040602050305030304" pitchFamily="18" charset="0"/>
              </a:defRPr>
            </a:lvl2pPr>
            <a:lvl3pPr>
              <a:defRPr sz="2200">
                <a:latin typeface="Book Antiqua" panose="02040602050305030304" pitchFamily="18" charset="0"/>
              </a:defRPr>
            </a:lvl3pPr>
            <a:lvl4pPr>
              <a:defRPr sz="2200">
                <a:latin typeface="Book Antiqua" panose="02040602050305030304" pitchFamily="18" charset="0"/>
              </a:defRPr>
            </a:lvl4pPr>
            <a:lvl5pPr>
              <a:defRPr sz="220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bulleted list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0443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59A785-0597-4BF8-A774-0AF6857A5556}"/>
              </a:ext>
            </a:extLst>
          </p:cNvPr>
          <p:cNvSpPr txBox="1"/>
          <p:nvPr userDrawn="1"/>
        </p:nvSpPr>
        <p:spPr>
          <a:xfrm>
            <a:off x="1230312" y="2560637"/>
            <a:ext cx="396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6000" b="1" dirty="0">
                <a:latin typeface="Book Antiqua" panose="02040602050305030304" pitchFamily="18" charset="0"/>
              </a:rPr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6314490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79663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text box (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61BE-6DBC-409B-870D-E75BB4EC3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sz="4000" b="1" baseline="0">
                <a:latin typeface="Book Antiqua" panose="0204060205030503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59A45-8526-46B1-807D-7F402C70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41D4-7344-48F7-9A22-C6606186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E3D41-950F-4249-AF72-472CC6BD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B360D8E-2425-4BC8-B4EB-CA3722F63A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4031" y="1763925"/>
            <a:ext cx="9072563" cy="4989036"/>
          </a:xfrm>
        </p:spPr>
        <p:txBody>
          <a:bodyPr>
            <a:normAutofit/>
          </a:bodyPr>
          <a:lstStyle>
            <a:lvl1pPr>
              <a:buNone/>
              <a:defRPr sz="2800" baseline="0">
                <a:latin typeface="Book Antiqua" panose="02040602050305030304" pitchFamily="18" charset="0"/>
              </a:defRPr>
            </a:lvl1pPr>
            <a:lvl2pPr>
              <a:defRPr sz="3200">
                <a:latin typeface="Book Antiqua" panose="02040602050305030304" pitchFamily="18" charset="0"/>
              </a:defRPr>
            </a:lvl2pPr>
            <a:lvl3pPr>
              <a:defRPr sz="2800">
                <a:latin typeface="Book Antiqua" panose="02040602050305030304" pitchFamily="18" charset="0"/>
              </a:defRPr>
            </a:lvl3pPr>
            <a:lvl4pPr>
              <a:defRPr sz="2400">
                <a:latin typeface="Book Antiqua" panose="02040602050305030304" pitchFamily="18" charset="0"/>
              </a:defRPr>
            </a:lvl4pPr>
            <a:lvl5pPr>
              <a:defRPr sz="2000">
                <a:latin typeface="Book Antiqua" panose="02040602050305030304" pitchFamily="18" charset="0"/>
              </a:defRPr>
            </a:lvl5pPr>
          </a:lstStyle>
          <a:p>
            <a:pPr lvl="0"/>
            <a:r>
              <a:rPr lang="en-US" dirty="0"/>
              <a:t>Click to edit plain text box</a:t>
            </a:r>
          </a:p>
        </p:txBody>
      </p:sp>
    </p:spTree>
    <p:extLst>
      <p:ext uri="{BB962C8B-B14F-4D97-AF65-F5344CB8AC3E}">
        <p14:creationId xmlns:p14="http://schemas.microsoft.com/office/powerpoint/2010/main" val="15932545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kern="0" baseline="0">
                <a:latin typeface="Book Antiqua" panose="0204060205030503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4031" y="1763925"/>
            <a:ext cx="4452276" cy="4989036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4318" y="1763925"/>
            <a:ext cx="4452276" cy="4989036"/>
          </a:xfrm>
        </p:spPr>
        <p:txBody>
          <a:bodyPr/>
          <a:lstStyle>
            <a:lvl1pPr>
              <a:defRPr lang="en-US" sz="28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1pPr>
            <a:lvl2pPr>
              <a:defRPr lang="en-US" sz="24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2pPr>
            <a:lvl3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3pPr>
            <a:lvl4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4pPr>
            <a:lvl5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600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kern="0" baseline="0">
                <a:latin typeface="Book Antiqua" panose="0204060205030503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>
            <a:noAutofit/>
          </a:bodyPr>
          <a:lstStyle>
            <a:lvl1pPr marL="0" indent="0">
              <a:buNone/>
              <a:defRPr sz="2800" b="1" kern="0" baseline="0">
                <a:latin typeface="Book Antiqua" panose="02040602050305030304" pitchFamily="18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800" kern="0" baseline="0">
                <a:latin typeface="Book Antiqua" panose="02040602050305030304" pitchFamily="18" charset="0"/>
              </a:defRPr>
            </a:lvl1pPr>
            <a:lvl2pPr>
              <a:defRPr sz="2400" kern="0" baseline="0">
                <a:latin typeface="Book Antiqua" panose="02040602050305030304" pitchFamily="18" charset="0"/>
              </a:defRPr>
            </a:lvl2pPr>
            <a:lvl3pPr>
              <a:defRPr sz="2200" kern="0" baseline="0">
                <a:latin typeface="Book Antiqua" panose="02040602050305030304" pitchFamily="18" charset="0"/>
              </a:defRPr>
            </a:lvl3pPr>
            <a:lvl4pPr>
              <a:defRPr sz="2200" kern="0" baseline="0">
                <a:latin typeface="Book Antiqua" panose="02040602050305030304" pitchFamily="18" charset="0"/>
              </a:defRPr>
            </a:lvl4pPr>
            <a:lvl5pPr>
              <a:defRPr sz="2200" kern="0" baseline="0">
                <a:latin typeface="Book Antiqua" panose="02040602050305030304" pitchFamily="18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>
            <a:noAutofit/>
          </a:bodyPr>
          <a:lstStyle>
            <a:lvl1pPr marL="0" indent="0">
              <a:buNone/>
              <a:defRPr sz="2800" b="1" kern="0" baseline="0">
                <a:latin typeface="Book Antiqua" panose="02040602050305030304" pitchFamily="18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lang="en-US" sz="28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1pPr>
            <a:lvl2pPr>
              <a:defRPr lang="en-US" sz="24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2pPr>
            <a:lvl3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3pPr>
            <a:lvl4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4pPr>
            <a:lvl5pPr>
              <a:defRPr lang="en-US" sz="2200" kern="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Book Antiqua" pitchFamily="18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ern="0" baseline="0"/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5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763925"/>
            <a:ext cx="9072563" cy="4989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4031" y="7006699"/>
            <a:ext cx="2352146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56F96-E3F7-4810-892F-45C8FD9D02D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5/27/2025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44214" y="7006699"/>
            <a:ext cx="319219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24448" y="7006699"/>
            <a:ext cx="2352146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A1610-5C69-48EC-95AD-33971C9923E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265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2" r:id="rId2"/>
    <p:sldLayoutId id="2147483733" r:id="rId3"/>
    <p:sldLayoutId id="2147483734" r:id="rId4"/>
    <p:sldLayoutId id="2147483744" r:id="rId5"/>
    <p:sldLayoutId id="2147483745" r:id="rId6"/>
    <p:sldLayoutId id="2147483742" r:id="rId7"/>
    <p:sldLayoutId id="2147483743" r:id="rId8"/>
    <p:sldLayoutId id="2147483746" r:id="rId9"/>
    <p:sldLayoutId id="2147483741" r:id="rId10"/>
    <p:sldLayoutId id="2147483735" r:id="rId11"/>
    <p:sldLayoutId id="2147483737" r:id="rId12"/>
    <p:sldLayoutId id="2147483731" r:id="rId13"/>
    <p:sldLayoutId id="2147483738" r:id="rId14"/>
    <p:sldLayoutId id="2147483739" r:id="rId15"/>
    <p:sldLayoutId id="2147483720" r:id="rId16"/>
    <p:sldLayoutId id="2147483715" r:id="rId17"/>
    <p:sldLayoutId id="2147483727" r:id="rId18"/>
    <p:sldLayoutId id="2147483728" r:id="rId19"/>
    <p:sldLayoutId id="2147483716" r:id="rId20"/>
    <p:sldLayoutId id="2147483717" r:id="rId21"/>
  </p:sldLayoutIdLst>
  <p:txStyles>
    <p:titleStyle>
      <a:lvl1pPr algn="ctr" defTabSz="1007943" rtl="0" eaLnBrk="1" latinLnBrk="0" hangingPunct="1">
        <a:spcBef>
          <a:spcPct val="0"/>
        </a:spcBef>
        <a:buNone/>
        <a:defRPr sz="4000" kern="0" baseline="0">
          <a:solidFill>
            <a:schemeClr val="tx1"/>
          </a:solidFill>
          <a:latin typeface="Book Antiqua" panose="02040602050305030304" pitchFamily="18" charset="0"/>
          <a:ea typeface="+mj-ea"/>
          <a:cs typeface="+mj-cs"/>
        </a:defRPr>
      </a:lvl1pPr>
    </p:titleStyle>
    <p:bodyStyle>
      <a:lvl1pPr marL="377979" indent="-377979" algn="l" defTabSz="1007943" rtl="0" eaLnBrk="1" latinLnBrk="0" hangingPunct="1">
        <a:spcBef>
          <a:spcPct val="20000"/>
        </a:spcBef>
        <a:buFont typeface="Book Antiqua" pitchFamily="34" charset="0"/>
        <a:buChar char="•"/>
        <a:defRPr sz="2800" kern="0" baseline="0">
          <a:solidFill>
            <a:schemeClr val="tx1"/>
          </a:solidFill>
          <a:latin typeface="Book Antiqua" panose="02040602050305030304" pitchFamily="18" charset="0"/>
          <a:ea typeface="+mn-ea"/>
          <a:cs typeface="Book Antiqua" pitchFamily="18" charset="0"/>
        </a:defRPr>
      </a:lvl1pPr>
      <a:lvl2pPr marL="818954" indent="-314982" algn="l" defTabSz="1007943" rtl="0" eaLnBrk="1" latinLnBrk="0" hangingPunct="1">
        <a:spcBef>
          <a:spcPct val="20000"/>
        </a:spcBef>
        <a:buFont typeface="Book Antiqua" pitchFamily="18" charset="0"/>
        <a:buChar char="̶"/>
        <a:defRPr sz="2400" kern="0" baseline="0">
          <a:solidFill>
            <a:schemeClr val="tx1"/>
          </a:solidFill>
          <a:latin typeface="Book Antiqua" panose="02040602050305030304" pitchFamily="18" charset="0"/>
          <a:ea typeface="+mn-ea"/>
          <a:cs typeface="Book Antiqua" pitchFamily="18" charset="0"/>
        </a:defRPr>
      </a:lvl2pPr>
      <a:lvl3pPr marL="1259929" indent="-251986" algn="l" defTabSz="1007943" rtl="0" eaLnBrk="1" latinLnBrk="0" hangingPunct="1">
        <a:spcBef>
          <a:spcPct val="20000"/>
        </a:spcBef>
        <a:buFont typeface="Book Antiqua" pitchFamily="18" charset="0"/>
        <a:buChar char="̵"/>
        <a:defRPr sz="2200" kern="0" baseline="0">
          <a:solidFill>
            <a:schemeClr val="tx1"/>
          </a:solidFill>
          <a:latin typeface="Book Antiqua" panose="02040602050305030304" pitchFamily="18" charset="0"/>
          <a:ea typeface="+mn-ea"/>
          <a:cs typeface="Book Antiqua" pitchFamily="18" charset="0"/>
        </a:defRPr>
      </a:lvl3pPr>
      <a:lvl4pPr marL="1763900" indent="-251986" algn="l" defTabSz="1007943" rtl="0" eaLnBrk="1" latinLnBrk="0" hangingPunct="1">
        <a:spcBef>
          <a:spcPct val="20000"/>
        </a:spcBef>
        <a:buFont typeface="Book Antiqua" pitchFamily="18" charset="0"/>
        <a:buChar char="-"/>
        <a:defRPr sz="2200" kern="0" baseline="0">
          <a:solidFill>
            <a:schemeClr val="tx1"/>
          </a:solidFill>
          <a:latin typeface="Book Antiqua" panose="02040602050305030304" pitchFamily="18" charset="0"/>
          <a:ea typeface="+mn-ea"/>
          <a:cs typeface="Book Antiqua" pitchFamily="18" charset="0"/>
        </a:defRPr>
      </a:lvl4pPr>
      <a:lvl5pPr marL="2267872" indent="-251986" algn="l" defTabSz="1007943" rtl="0" eaLnBrk="1" latinLnBrk="0" hangingPunct="1">
        <a:spcBef>
          <a:spcPct val="20000"/>
        </a:spcBef>
        <a:buFont typeface="Book Antiqua" pitchFamily="34" charset="0"/>
        <a:buNone/>
        <a:defRPr sz="2200" kern="0" baseline="0">
          <a:solidFill>
            <a:schemeClr val="tx1"/>
          </a:solidFill>
          <a:latin typeface="Book Antiqua" panose="02040602050305030304" pitchFamily="18" charset="0"/>
          <a:ea typeface="+mn-ea"/>
          <a:cs typeface="Book Antiqua" pitchFamily="18" charset="0"/>
        </a:defRPr>
      </a:lvl5pPr>
      <a:lvl6pPr marL="2771844" indent="-251986" algn="l" defTabSz="1007943" rtl="0" eaLnBrk="1" latinLnBrk="0" hangingPunct="1">
        <a:spcBef>
          <a:spcPct val="20000"/>
        </a:spcBef>
        <a:buFont typeface="Book Antiqua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spcBef>
          <a:spcPct val="20000"/>
        </a:spcBef>
        <a:buFont typeface="Book Antiqua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spcBef>
          <a:spcPct val="20000"/>
        </a:spcBef>
        <a:buFont typeface="Book Antiqua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spcBef>
          <a:spcPct val="20000"/>
        </a:spcBef>
        <a:buFont typeface="Book Antiqua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848042"/>
      </p:ext>
    </p:extLst>
  </p:cSld>
  <p:clrMapOvr>
    <a:masterClrMapping/>
  </p:clrMapOvr>
</p:sld>
</file>

<file path=ppt/theme/theme1.xml><?xml version="1.0" encoding="utf-8"?>
<a:theme xmlns:a="http://schemas.openxmlformats.org/drawingml/2006/main" name="Q&amp;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F0F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tailEnd type="stealth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tx1"/>
          </a:solidFill>
        </a:ln>
      </a:spPr>
      <a:bodyPr wrap="square" rtlCol="0">
        <a:spAutoFit/>
      </a:bodyPr>
      <a:lstStyle>
        <a:defPPr algn="l">
          <a:defRPr sz="2000" kern="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&amp;A-Template.potx" id="{01CB7C9F-DE6B-4F87-AF67-D8424DBA3122}" vid="{79C84D35-00F9-4DA8-B14D-6A97ED6BC1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Book Antiqua"/>
        <a:ea typeface="DejaVu Sans"/>
        <a:cs typeface="DejaVu Sans"/>
      </a:majorFont>
      <a:minorFont>
        <a:latin typeface="Book Antiqua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Book Antiqua</vt:lpstr>
      <vt:lpstr>Q&amp;A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Chris Taylor</dc:creator>
  <dc:description/>
  <cp:lastModifiedBy>Chris Taylor</cp:lastModifiedBy>
  <cp:revision>9</cp:revision>
  <cp:lastPrinted>1601-01-01T00:00:00Z</cp:lastPrinted>
  <dcterms:created xsi:type="dcterms:W3CDTF">2023-11-17T07:12:26Z</dcterms:created>
  <dcterms:modified xsi:type="dcterms:W3CDTF">2025-05-27T20:21:58Z</dcterms:modified>
  <dc:language>en-CA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13</vt:i4>
  </property>
  <property fmtid="{D5CDD505-2E9C-101B-9397-08002B2CF9AE}" pid="8" name="PresentationFormat">
    <vt:lpwstr>Custom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25</vt:i4>
  </property>
</Properties>
</file>